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18"/>
  </p:notesMasterIdLst>
  <p:sldIdLst>
    <p:sldId id="256" r:id="rId2"/>
    <p:sldId id="257" r:id="rId3"/>
    <p:sldId id="258" r:id="rId4"/>
    <p:sldId id="260" r:id="rId5"/>
    <p:sldId id="259" r:id="rId6"/>
    <p:sldId id="262" r:id="rId7"/>
    <p:sldId id="263" r:id="rId8"/>
    <p:sldId id="264" r:id="rId9"/>
    <p:sldId id="267" r:id="rId10"/>
    <p:sldId id="275" r:id="rId11"/>
    <p:sldId id="276" r:id="rId12"/>
    <p:sldId id="269" r:id="rId13"/>
    <p:sldId id="272" r:id="rId14"/>
    <p:sldId id="271" r:id="rId15"/>
    <p:sldId id="273" r:id="rId16"/>
    <p:sldId id="27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E0066"/>
    <a:srgbClr val="355D7E"/>
    <a:srgbClr val="8C87F3"/>
    <a:srgbClr val="CC99FF"/>
    <a:srgbClr val="015D49"/>
    <a:srgbClr val="09E951"/>
    <a:srgbClr val="449652"/>
    <a:srgbClr val="1E572A"/>
    <a:srgbClr val="416F4C"/>
    <a:srgbClr val="93B1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0" autoAdjust="0"/>
    <p:restoredTop sz="94660"/>
  </p:normalViewPr>
  <p:slideViewPr>
    <p:cSldViewPr snapToGrid="0">
      <p:cViewPr>
        <p:scale>
          <a:sx n="79" d="100"/>
          <a:sy n="79" d="100"/>
        </p:scale>
        <p:origin x="850" y="23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FFE6BE-F823-4F97-BFAF-DC4A38A000B4}" type="datetimeFigureOut">
              <a:rPr lang="en-CA" smtClean="0"/>
              <a:t>2023-04-05</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30C851-8B69-4381-95EE-764783B48D85}" type="slidenum">
              <a:rPr lang="en-CA" smtClean="0"/>
              <a:t>‹#›</a:t>
            </a:fld>
            <a:endParaRPr lang="en-CA"/>
          </a:p>
        </p:txBody>
      </p:sp>
    </p:spTree>
    <p:extLst>
      <p:ext uri="{BB962C8B-B14F-4D97-AF65-F5344CB8AC3E}">
        <p14:creationId xmlns:p14="http://schemas.microsoft.com/office/powerpoint/2010/main" val="483207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DD129-A8C2-419E-B641-6CC90F50732D}"/>
              </a:ext>
            </a:extLst>
          </p:cNvPr>
          <p:cNvSpPr>
            <a:spLocks noGrp="1"/>
          </p:cNvSpPr>
          <p:nvPr>
            <p:ph type="ctrTitle"/>
          </p:nvPr>
        </p:nvSpPr>
        <p:spPr>
          <a:xfrm>
            <a:off x="762000" y="1524000"/>
            <a:ext cx="10668000" cy="22860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B33C04-8A23-4499-A6EF-1D190F0FB38E}"/>
              </a:ext>
            </a:extLst>
          </p:cNvPr>
          <p:cNvSpPr>
            <a:spLocks noGrp="1"/>
          </p:cNvSpPr>
          <p:nvPr>
            <p:ph type="subTitle" idx="1"/>
          </p:nvPr>
        </p:nvSpPr>
        <p:spPr>
          <a:xfrm>
            <a:off x="762000" y="4571999"/>
            <a:ext cx="10668000" cy="152400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EFA99FB-5674-4BC5-949F-8D45EC167511}"/>
              </a:ext>
            </a:extLst>
          </p:cNvPr>
          <p:cNvSpPr>
            <a:spLocks noGrp="1"/>
          </p:cNvSpPr>
          <p:nvPr>
            <p:ph type="dt" sz="half" idx="10"/>
          </p:nvPr>
        </p:nvSpPr>
        <p:spPr/>
        <p:txBody>
          <a:bodyPr/>
          <a:lstStyle/>
          <a:p>
            <a:fld id="{76969C88-B244-455D-A017-012B25B1ACDD}" type="datetimeFigureOut">
              <a:rPr lang="en-US" smtClean="0"/>
              <a:t>4/5/2023</a:t>
            </a:fld>
            <a:endParaRPr lang="en-US"/>
          </a:p>
        </p:txBody>
      </p:sp>
      <p:sp>
        <p:nvSpPr>
          <p:cNvPr id="5" name="Footer Placeholder 4">
            <a:extLst>
              <a:ext uri="{FF2B5EF4-FFF2-40B4-BE49-F238E27FC236}">
                <a16:creationId xmlns:a16="http://schemas.microsoft.com/office/drawing/2014/main" id="{0763CF93-DD67-4FE2-8083-864693FE8E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05E934-32B6-44B1-9622-67F30BDA3F3A}"/>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779718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AF011-A499-4054-89BF-A4800A68F60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66FB6E8-D956-45B5-9B4A-9D31DF466BE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CDB9DB-9E62-4292-915C-1DD4134740DB}"/>
              </a:ext>
            </a:extLst>
          </p:cNvPr>
          <p:cNvSpPr>
            <a:spLocks noGrp="1"/>
          </p:cNvSpPr>
          <p:nvPr>
            <p:ph type="dt" sz="half" idx="10"/>
          </p:nvPr>
        </p:nvSpPr>
        <p:spPr/>
        <p:txBody>
          <a:bodyPr/>
          <a:lstStyle/>
          <a:p>
            <a:fld id="{76969C88-B244-455D-A017-012B25B1ACDD}" type="datetimeFigureOut">
              <a:rPr lang="en-US" smtClean="0"/>
              <a:t>4/5/2023</a:t>
            </a:fld>
            <a:endParaRPr lang="en-US"/>
          </a:p>
        </p:txBody>
      </p:sp>
      <p:sp>
        <p:nvSpPr>
          <p:cNvPr id="5" name="Footer Placeholder 4">
            <a:extLst>
              <a:ext uri="{FF2B5EF4-FFF2-40B4-BE49-F238E27FC236}">
                <a16:creationId xmlns:a16="http://schemas.microsoft.com/office/drawing/2014/main" id="{2BD462F1-BC30-4172-8353-363123A1DB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92EE8A-96DF-4D7D-B434-778324756D04}"/>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064625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8453A-F2B4-4EDB-B8FA-150267BC1A9A}"/>
              </a:ext>
            </a:extLst>
          </p:cNvPr>
          <p:cNvSpPr>
            <a:spLocks noGrp="1"/>
          </p:cNvSpPr>
          <p:nvPr>
            <p:ph type="title"/>
          </p:nvPr>
        </p:nvSpPr>
        <p:spPr>
          <a:xfrm>
            <a:off x="762000" y="1524000"/>
            <a:ext cx="10668000" cy="3038475"/>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4C46C51-ADF1-48FC-A4D9-38C369E78304}"/>
              </a:ext>
            </a:extLst>
          </p:cNvPr>
          <p:cNvSpPr>
            <a:spLocks noGrp="1"/>
          </p:cNvSpPr>
          <p:nvPr>
            <p:ph type="body" idx="1"/>
          </p:nvPr>
        </p:nvSpPr>
        <p:spPr>
          <a:xfrm>
            <a:off x="762000" y="4589463"/>
            <a:ext cx="10668000" cy="150653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C43B56-4DC7-490B-AEFD-55ED1ECFF82E}"/>
              </a:ext>
            </a:extLst>
          </p:cNvPr>
          <p:cNvSpPr>
            <a:spLocks noGrp="1"/>
          </p:cNvSpPr>
          <p:nvPr>
            <p:ph type="dt" sz="half" idx="10"/>
          </p:nvPr>
        </p:nvSpPr>
        <p:spPr/>
        <p:txBody>
          <a:bodyPr/>
          <a:lstStyle/>
          <a:p>
            <a:fld id="{76969C88-B244-455D-A017-012B25B1ACDD}" type="datetimeFigureOut">
              <a:rPr lang="en-US" smtClean="0"/>
              <a:t>4/5/2023</a:t>
            </a:fld>
            <a:endParaRPr lang="en-US"/>
          </a:p>
        </p:txBody>
      </p:sp>
      <p:sp>
        <p:nvSpPr>
          <p:cNvPr id="5" name="Footer Placeholder 4">
            <a:extLst>
              <a:ext uri="{FF2B5EF4-FFF2-40B4-BE49-F238E27FC236}">
                <a16:creationId xmlns:a16="http://schemas.microsoft.com/office/drawing/2014/main" id="{454738F8-C4B2-41D8-B627-A6DDB24B2D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F43D49-23F8-4C4B-9C30-EDC030EE6F7E}"/>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959611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5556D-6916-42E6-8820-8A0D328A50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2747A5-C962-477F-89AA-A32385D57996}"/>
              </a:ext>
            </a:extLst>
          </p:cNvPr>
          <p:cNvSpPr>
            <a:spLocks noGrp="1"/>
          </p:cNvSpPr>
          <p:nvPr>
            <p:ph sz="half" idx="1"/>
          </p:nvPr>
        </p:nvSpPr>
        <p:spPr>
          <a:xfrm>
            <a:off x="762000" y="2285999"/>
            <a:ext cx="5151119" cy="381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CD08312-30FC-44D8-B2A9-B5CAAD9F066F}"/>
              </a:ext>
            </a:extLst>
          </p:cNvPr>
          <p:cNvSpPr>
            <a:spLocks noGrp="1"/>
          </p:cNvSpPr>
          <p:nvPr>
            <p:ph sz="half" idx="2"/>
          </p:nvPr>
        </p:nvSpPr>
        <p:spPr>
          <a:xfrm>
            <a:off x="6278879" y="2285999"/>
            <a:ext cx="5151121" cy="381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ED84EB-AF90-4F19-A376-0FE5E50F9EA5}"/>
              </a:ext>
            </a:extLst>
          </p:cNvPr>
          <p:cNvSpPr>
            <a:spLocks noGrp="1"/>
          </p:cNvSpPr>
          <p:nvPr>
            <p:ph type="dt" sz="half" idx="10"/>
          </p:nvPr>
        </p:nvSpPr>
        <p:spPr/>
        <p:txBody>
          <a:bodyPr/>
          <a:lstStyle/>
          <a:p>
            <a:fld id="{76969C88-B244-455D-A017-012B25B1ACDD}" type="datetimeFigureOut">
              <a:rPr lang="en-US" smtClean="0"/>
              <a:t>4/5/2023</a:t>
            </a:fld>
            <a:endParaRPr lang="en-US"/>
          </a:p>
        </p:txBody>
      </p:sp>
      <p:sp>
        <p:nvSpPr>
          <p:cNvPr id="6" name="Footer Placeholder 5">
            <a:extLst>
              <a:ext uri="{FF2B5EF4-FFF2-40B4-BE49-F238E27FC236}">
                <a16:creationId xmlns:a16="http://schemas.microsoft.com/office/drawing/2014/main" id="{7B838ED0-2789-41E4-A36E-83F92CA2E8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221A83-6D60-45F0-9173-5F6D2438BC36}"/>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408734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FFAE2-03F4-4A94-86C4-9305B237CA89}"/>
              </a:ext>
            </a:extLst>
          </p:cNvPr>
          <p:cNvSpPr>
            <a:spLocks noGrp="1"/>
          </p:cNvSpPr>
          <p:nvPr>
            <p:ph type="title"/>
          </p:nvPr>
        </p:nvSpPr>
        <p:spPr>
          <a:xfrm>
            <a:off x="762000" y="762000"/>
            <a:ext cx="10668000" cy="15240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BAC5A5-E184-46B6-8AB5-C8E132D3624B}"/>
              </a:ext>
            </a:extLst>
          </p:cNvPr>
          <p:cNvSpPr>
            <a:spLocks noGrp="1"/>
          </p:cNvSpPr>
          <p:nvPr>
            <p:ph type="body" idx="1"/>
          </p:nvPr>
        </p:nvSpPr>
        <p:spPr>
          <a:xfrm>
            <a:off x="762000" y="2285999"/>
            <a:ext cx="5151119"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DCFE87-5D80-45CB-9D13-DFC9AFCEC7F9}"/>
              </a:ext>
            </a:extLst>
          </p:cNvPr>
          <p:cNvSpPr>
            <a:spLocks noGrp="1"/>
          </p:cNvSpPr>
          <p:nvPr>
            <p:ph sz="half" idx="2"/>
          </p:nvPr>
        </p:nvSpPr>
        <p:spPr>
          <a:xfrm>
            <a:off x="762000" y="3048000"/>
            <a:ext cx="5151119"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AC1E5A-8423-4749-8EDA-E13425F69658}"/>
              </a:ext>
            </a:extLst>
          </p:cNvPr>
          <p:cNvSpPr>
            <a:spLocks noGrp="1"/>
          </p:cNvSpPr>
          <p:nvPr>
            <p:ph type="body" sz="quarter" idx="3"/>
          </p:nvPr>
        </p:nvSpPr>
        <p:spPr>
          <a:xfrm>
            <a:off x="6278878" y="2286000"/>
            <a:ext cx="5151122"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832AAA-4BB8-4A3D-9C79-516F82F8001D}"/>
              </a:ext>
            </a:extLst>
          </p:cNvPr>
          <p:cNvSpPr>
            <a:spLocks noGrp="1"/>
          </p:cNvSpPr>
          <p:nvPr>
            <p:ph sz="quarter" idx="4"/>
          </p:nvPr>
        </p:nvSpPr>
        <p:spPr>
          <a:xfrm>
            <a:off x="6278878" y="3048000"/>
            <a:ext cx="5151122"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0BEC63-51D3-4C70-B804-BE9EF765AD21}"/>
              </a:ext>
            </a:extLst>
          </p:cNvPr>
          <p:cNvSpPr>
            <a:spLocks noGrp="1"/>
          </p:cNvSpPr>
          <p:nvPr>
            <p:ph type="dt" sz="half" idx="10"/>
          </p:nvPr>
        </p:nvSpPr>
        <p:spPr/>
        <p:txBody>
          <a:bodyPr/>
          <a:lstStyle/>
          <a:p>
            <a:fld id="{76969C88-B244-455D-A017-012B25B1ACDD}" type="datetimeFigureOut">
              <a:rPr lang="en-US" smtClean="0"/>
              <a:t>4/5/2023</a:t>
            </a:fld>
            <a:endParaRPr lang="en-US"/>
          </a:p>
        </p:txBody>
      </p:sp>
      <p:sp>
        <p:nvSpPr>
          <p:cNvPr id="8" name="Footer Placeholder 7">
            <a:extLst>
              <a:ext uri="{FF2B5EF4-FFF2-40B4-BE49-F238E27FC236}">
                <a16:creationId xmlns:a16="http://schemas.microsoft.com/office/drawing/2014/main" id="{735CA295-8563-402F-92C3-1F20C977C1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FA5918-109D-4342-84C0-9774A52C9E7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596449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F2662-CBD1-4498-9B6E-2961F5EF1B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F739AE-8101-4C18-8CF3-911BDF3978A8}"/>
              </a:ext>
            </a:extLst>
          </p:cNvPr>
          <p:cNvSpPr>
            <a:spLocks noGrp="1"/>
          </p:cNvSpPr>
          <p:nvPr>
            <p:ph type="dt" sz="half" idx="10"/>
          </p:nvPr>
        </p:nvSpPr>
        <p:spPr/>
        <p:txBody>
          <a:bodyPr/>
          <a:lstStyle/>
          <a:p>
            <a:fld id="{76969C88-B244-455D-A017-012B25B1ACDD}" type="datetimeFigureOut">
              <a:rPr lang="en-US" smtClean="0"/>
              <a:t>4/5/2023</a:t>
            </a:fld>
            <a:endParaRPr lang="en-US"/>
          </a:p>
        </p:txBody>
      </p:sp>
      <p:sp>
        <p:nvSpPr>
          <p:cNvPr id="4" name="Footer Placeholder 3">
            <a:extLst>
              <a:ext uri="{FF2B5EF4-FFF2-40B4-BE49-F238E27FC236}">
                <a16:creationId xmlns:a16="http://schemas.microsoft.com/office/drawing/2014/main" id="{66EB1C88-D181-449C-9BE1-E85068C188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38A2C9-E93B-4F0A-A021-9E3AEBC3FA8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023607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0AE8D9-9B42-438E-ADA6-CCFE45788460}"/>
              </a:ext>
            </a:extLst>
          </p:cNvPr>
          <p:cNvSpPr>
            <a:spLocks noGrp="1"/>
          </p:cNvSpPr>
          <p:nvPr>
            <p:ph type="dt" sz="half" idx="10"/>
          </p:nvPr>
        </p:nvSpPr>
        <p:spPr/>
        <p:txBody>
          <a:bodyPr/>
          <a:lstStyle/>
          <a:p>
            <a:fld id="{76969C88-B244-455D-A017-012B25B1ACDD}" type="datetimeFigureOut">
              <a:rPr lang="en-US" smtClean="0"/>
              <a:t>4/5/2023</a:t>
            </a:fld>
            <a:endParaRPr lang="en-US"/>
          </a:p>
        </p:txBody>
      </p:sp>
      <p:sp>
        <p:nvSpPr>
          <p:cNvPr id="3" name="Footer Placeholder 2">
            <a:extLst>
              <a:ext uri="{FF2B5EF4-FFF2-40B4-BE49-F238E27FC236}">
                <a16:creationId xmlns:a16="http://schemas.microsoft.com/office/drawing/2014/main" id="{C4F792B9-A8AF-4E13-8A25-741E89691E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33A2CF6-DBC5-4491-B213-B3CD09D3130C}"/>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452859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27076-58C8-494C-B6B1-DC86F62DDC24}"/>
              </a:ext>
            </a:extLst>
          </p:cNvPr>
          <p:cNvSpPr>
            <a:spLocks noGrp="1"/>
          </p:cNvSpPr>
          <p:nvPr>
            <p:ph type="title"/>
          </p:nvPr>
        </p:nvSpPr>
        <p:spPr>
          <a:xfrm>
            <a:off x="762000" y="761998"/>
            <a:ext cx="3810000" cy="1524002"/>
          </a:xfrm>
        </p:spPr>
        <p:txBody>
          <a:bodyPr anchor="t" anchorCtr="0"/>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9F29E36-0340-452F-8D0A-1BC3F3A388CF}"/>
              </a:ext>
            </a:extLst>
          </p:cNvPr>
          <p:cNvSpPr>
            <a:spLocks noGrp="1"/>
          </p:cNvSpPr>
          <p:nvPr>
            <p:ph idx="1"/>
          </p:nvPr>
        </p:nvSpPr>
        <p:spPr>
          <a:xfrm>
            <a:off x="5334000" y="762001"/>
            <a:ext cx="6096000" cy="5334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A051C2E-E587-45E8-BDB1-DFF2F2791BF6}"/>
              </a:ext>
            </a:extLst>
          </p:cNvPr>
          <p:cNvSpPr>
            <a:spLocks noGrp="1"/>
          </p:cNvSpPr>
          <p:nvPr>
            <p:ph type="body" sz="half" idx="2"/>
          </p:nvPr>
        </p:nvSpPr>
        <p:spPr>
          <a:xfrm>
            <a:off x="762000" y="2286000"/>
            <a:ext cx="3810000" cy="38100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21D993-DEDD-470E-B48B-CB053A55A119}"/>
              </a:ext>
            </a:extLst>
          </p:cNvPr>
          <p:cNvSpPr>
            <a:spLocks noGrp="1"/>
          </p:cNvSpPr>
          <p:nvPr>
            <p:ph type="dt" sz="half" idx="10"/>
          </p:nvPr>
        </p:nvSpPr>
        <p:spPr/>
        <p:txBody>
          <a:bodyPr/>
          <a:lstStyle/>
          <a:p>
            <a:fld id="{76969C88-B244-455D-A017-012B25B1ACDD}" type="datetimeFigureOut">
              <a:rPr lang="en-US" smtClean="0"/>
              <a:t>4/5/2023</a:t>
            </a:fld>
            <a:endParaRPr lang="en-US"/>
          </a:p>
        </p:txBody>
      </p:sp>
      <p:sp>
        <p:nvSpPr>
          <p:cNvPr id="6" name="Footer Placeholder 5">
            <a:extLst>
              <a:ext uri="{FF2B5EF4-FFF2-40B4-BE49-F238E27FC236}">
                <a16:creationId xmlns:a16="http://schemas.microsoft.com/office/drawing/2014/main" id="{67926C64-7401-4CA4-859F-74472AF869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108F41-F1F6-431C-9B45-8A447F188CB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3479362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104FB-422C-4023-9381-EB12F1582D44}"/>
              </a:ext>
            </a:extLst>
          </p:cNvPr>
          <p:cNvSpPr>
            <a:spLocks noGrp="1"/>
          </p:cNvSpPr>
          <p:nvPr>
            <p:ph type="title"/>
          </p:nvPr>
        </p:nvSpPr>
        <p:spPr>
          <a:xfrm>
            <a:off x="762001" y="762000"/>
            <a:ext cx="3809999" cy="1524000"/>
          </a:xfrm>
        </p:spPr>
        <p:txBody>
          <a:bodyPr anchor="t" anchorCtr="0"/>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DBA3AA-DE44-4B1F-91D1-09F67B89B941}"/>
              </a:ext>
            </a:extLst>
          </p:cNvPr>
          <p:cNvSpPr>
            <a:spLocks noGrp="1"/>
          </p:cNvSpPr>
          <p:nvPr>
            <p:ph type="pic" idx="1"/>
          </p:nvPr>
        </p:nvSpPr>
        <p:spPr>
          <a:xfrm>
            <a:off x="5334000" y="762001"/>
            <a:ext cx="6021388" cy="5334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A27B131-5117-4106-80DB-2AB208C4C953}"/>
              </a:ext>
            </a:extLst>
          </p:cNvPr>
          <p:cNvSpPr>
            <a:spLocks noGrp="1"/>
          </p:cNvSpPr>
          <p:nvPr>
            <p:ph type="body" sz="half" idx="2"/>
          </p:nvPr>
        </p:nvSpPr>
        <p:spPr>
          <a:xfrm>
            <a:off x="762001" y="2286000"/>
            <a:ext cx="3809999" cy="38100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13918A-7F23-4C72-8E80-591324A3046C}"/>
              </a:ext>
            </a:extLst>
          </p:cNvPr>
          <p:cNvSpPr>
            <a:spLocks noGrp="1"/>
          </p:cNvSpPr>
          <p:nvPr>
            <p:ph type="dt" sz="half" idx="10"/>
          </p:nvPr>
        </p:nvSpPr>
        <p:spPr/>
        <p:txBody>
          <a:bodyPr/>
          <a:lstStyle/>
          <a:p>
            <a:fld id="{76969C88-B244-455D-A017-012B25B1ACDD}" type="datetimeFigureOut">
              <a:rPr lang="en-US" smtClean="0"/>
              <a:t>4/5/2023</a:t>
            </a:fld>
            <a:endParaRPr lang="en-US"/>
          </a:p>
        </p:txBody>
      </p:sp>
      <p:sp>
        <p:nvSpPr>
          <p:cNvPr id="6" name="Footer Placeholder 5">
            <a:extLst>
              <a:ext uri="{FF2B5EF4-FFF2-40B4-BE49-F238E27FC236}">
                <a16:creationId xmlns:a16="http://schemas.microsoft.com/office/drawing/2014/main" id="{181071C8-76FE-4B83-8317-BD53C7C844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23681A-6F29-48FC-9409-319ED3E96635}"/>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585053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A5B09-FC60-445F-8A12-79869BEC60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A219F7-87F2-409F-BB0B-8FE9270C98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AC2BB8-59E0-4EB2-B3BE-59D8641EE133}"/>
              </a:ext>
            </a:extLst>
          </p:cNvPr>
          <p:cNvSpPr>
            <a:spLocks noGrp="1"/>
          </p:cNvSpPr>
          <p:nvPr>
            <p:ph type="dt" sz="half" idx="10"/>
          </p:nvPr>
        </p:nvSpPr>
        <p:spPr/>
        <p:txBody>
          <a:bodyPr/>
          <a:lstStyle/>
          <a:p>
            <a:fld id="{76969C88-B244-455D-A017-012B25B1ACDD}" type="datetimeFigureOut">
              <a:rPr lang="en-US" smtClean="0"/>
              <a:t>4/5/2023</a:t>
            </a:fld>
            <a:endParaRPr lang="en-US"/>
          </a:p>
        </p:txBody>
      </p:sp>
      <p:sp>
        <p:nvSpPr>
          <p:cNvPr id="5" name="Footer Placeholder 4">
            <a:extLst>
              <a:ext uri="{FF2B5EF4-FFF2-40B4-BE49-F238E27FC236}">
                <a16:creationId xmlns:a16="http://schemas.microsoft.com/office/drawing/2014/main" id="{2D56984E-C0DE-461B-8011-8FC31B0EE9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FE7C03-68D3-445E-A5A2-8A935CFC977E}"/>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713075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21F0D7-112D-48B1-B32B-170B1AA2B51E}"/>
              </a:ext>
            </a:extLst>
          </p:cNvPr>
          <p:cNvSpPr>
            <a:spLocks noGrp="1"/>
          </p:cNvSpPr>
          <p:nvPr>
            <p:ph type="title" orient="vert"/>
          </p:nvPr>
        </p:nvSpPr>
        <p:spPr>
          <a:xfrm>
            <a:off x="9143998" y="761999"/>
            <a:ext cx="2286000" cy="5334001"/>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B27A7C1-8E5B-41DA-9802-F242D382B66B}"/>
              </a:ext>
            </a:extLst>
          </p:cNvPr>
          <p:cNvSpPr>
            <a:spLocks noGrp="1"/>
          </p:cNvSpPr>
          <p:nvPr>
            <p:ph type="body" orient="vert" idx="1"/>
          </p:nvPr>
        </p:nvSpPr>
        <p:spPr>
          <a:xfrm>
            <a:off x="762001" y="761999"/>
            <a:ext cx="7619999" cy="53340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961CC7-F5B1-464A-8127-60645FB21081}"/>
              </a:ext>
            </a:extLst>
          </p:cNvPr>
          <p:cNvSpPr>
            <a:spLocks noGrp="1"/>
          </p:cNvSpPr>
          <p:nvPr>
            <p:ph type="dt" sz="half" idx="10"/>
          </p:nvPr>
        </p:nvSpPr>
        <p:spPr/>
        <p:txBody>
          <a:bodyPr/>
          <a:lstStyle/>
          <a:p>
            <a:fld id="{76969C88-B244-455D-A017-012B25B1ACDD}" type="datetimeFigureOut">
              <a:rPr lang="en-US" smtClean="0"/>
              <a:t>4/5/2023</a:t>
            </a:fld>
            <a:endParaRPr lang="en-US"/>
          </a:p>
        </p:txBody>
      </p:sp>
      <p:sp>
        <p:nvSpPr>
          <p:cNvPr id="5" name="Footer Placeholder 4">
            <a:extLst>
              <a:ext uri="{FF2B5EF4-FFF2-40B4-BE49-F238E27FC236}">
                <a16:creationId xmlns:a16="http://schemas.microsoft.com/office/drawing/2014/main" id="{53B94302-B381-4F37-A9FF-5CC5519175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707151-541F-4104-B989-83A9DCA6E616}"/>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060297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6EF5A53-0A64-4CA5-B9C7-1CB97CB5CF1C}"/>
              </a:ext>
            </a:extLst>
          </p:cNvPr>
          <p:cNvSpPr/>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11" name="Freeform: Shape 10">
            <a:extLst>
              <a:ext uri="{FF2B5EF4-FFF2-40B4-BE49-F238E27FC236}">
                <a16:creationId xmlns:a16="http://schemas.microsoft.com/office/drawing/2014/main" id="{34ABFBEA-4EB0-4D02-A2C0-1733CD3D6F12}"/>
              </a:ext>
            </a:extLst>
          </p:cNvPr>
          <p:cNvSpPr/>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12" name="Freeform: Shape 11">
            <a:extLst>
              <a:ext uri="{FF2B5EF4-FFF2-40B4-BE49-F238E27FC236}">
                <a16:creationId xmlns:a16="http://schemas.microsoft.com/office/drawing/2014/main" id="{19E083F6-57F4-487B-A766-EA0462B1EED8}"/>
              </a:ext>
            </a:extLst>
          </p:cNvPr>
          <p:cNvSpPr/>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Placeholder 1">
            <a:extLst>
              <a:ext uri="{FF2B5EF4-FFF2-40B4-BE49-F238E27FC236}">
                <a16:creationId xmlns:a16="http://schemas.microsoft.com/office/drawing/2014/main" id="{A3A2F988-7148-4375-83D8-12EE5EBC7BE0}"/>
              </a:ext>
            </a:extLst>
          </p:cNvPr>
          <p:cNvSpPr>
            <a:spLocks noGrp="1"/>
          </p:cNvSpPr>
          <p:nvPr>
            <p:ph type="title"/>
          </p:nvPr>
        </p:nvSpPr>
        <p:spPr>
          <a:xfrm>
            <a:off x="762000" y="762000"/>
            <a:ext cx="10668000" cy="1524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6896238-C5B3-4F3C-97FA-890E1A51A203}"/>
              </a:ext>
            </a:extLst>
          </p:cNvPr>
          <p:cNvSpPr>
            <a:spLocks noGrp="1"/>
          </p:cNvSpPr>
          <p:nvPr>
            <p:ph type="body" idx="1"/>
          </p:nvPr>
        </p:nvSpPr>
        <p:spPr>
          <a:xfrm>
            <a:off x="762000" y="2286000"/>
            <a:ext cx="10668000" cy="38180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D6E4474-0442-4E4B-9E5B-CA7B3951C1DA}"/>
              </a:ext>
            </a:extLst>
          </p:cNvPr>
          <p:cNvSpPr>
            <a:spLocks noGrp="1"/>
          </p:cNvSpPr>
          <p:nvPr>
            <p:ph type="dt" sz="half" idx="2"/>
          </p:nvPr>
        </p:nvSpPr>
        <p:spPr>
          <a:xfrm>
            <a:off x="9389165" y="194320"/>
            <a:ext cx="2040835" cy="365125"/>
          </a:xfrm>
          <a:prstGeom prst="rect">
            <a:avLst/>
          </a:prstGeom>
        </p:spPr>
        <p:txBody>
          <a:bodyPr vert="horz" lIns="91440" tIns="45720" rIns="91440" bIns="45720" rtlCol="0" anchor="ctr"/>
          <a:lstStyle>
            <a:lvl1pPr algn="r">
              <a:defRPr sz="1200">
                <a:solidFill>
                  <a:schemeClr val="tx1">
                    <a:tint val="75000"/>
                    <a:alpha val="70000"/>
                  </a:schemeClr>
                </a:solidFill>
              </a:defRPr>
            </a:lvl1pPr>
          </a:lstStyle>
          <a:p>
            <a:fld id="{76969C88-B244-455D-A017-012B25B1ACDD}" type="datetimeFigureOut">
              <a:rPr lang="en-US" smtClean="0"/>
              <a:pPr/>
              <a:t>4/5/2023</a:t>
            </a:fld>
            <a:endParaRPr lang="en-US"/>
          </a:p>
        </p:txBody>
      </p:sp>
      <p:sp>
        <p:nvSpPr>
          <p:cNvPr id="5" name="Footer Placeholder 4">
            <a:extLst>
              <a:ext uri="{FF2B5EF4-FFF2-40B4-BE49-F238E27FC236}">
                <a16:creationId xmlns:a16="http://schemas.microsoft.com/office/drawing/2014/main" id="{E0626A98-F887-40E1-B9BA-9D93DE90E022}"/>
              </a:ext>
            </a:extLst>
          </p:cNvPr>
          <p:cNvSpPr>
            <a:spLocks noGrp="1"/>
          </p:cNvSpPr>
          <p:nvPr>
            <p:ph type="ftr" sz="quarter" idx="3"/>
          </p:nvPr>
        </p:nvSpPr>
        <p:spPr>
          <a:xfrm>
            <a:off x="761999" y="6356350"/>
            <a:ext cx="6612835" cy="365125"/>
          </a:xfrm>
          <a:prstGeom prst="rect">
            <a:avLst/>
          </a:prstGeom>
        </p:spPr>
        <p:txBody>
          <a:bodyPr vert="horz" lIns="91440" tIns="45720" rIns="91440" bIns="45720" rtlCol="0" anchor="ctr"/>
          <a:lstStyle>
            <a:lvl1pPr algn="l">
              <a:defRPr sz="1200">
                <a:solidFill>
                  <a:schemeClr val="tx1">
                    <a:tint val="75000"/>
                    <a:alpha val="70000"/>
                  </a:schemeClr>
                </a:solidFill>
              </a:defRPr>
            </a:lvl1pPr>
          </a:lstStyle>
          <a:p>
            <a:endParaRPr lang="en-US" dirty="0"/>
          </a:p>
        </p:txBody>
      </p:sp>
      <p:sp>
        <p:nvSpPr>
          <p:cNvPr id="6" name="Slide Number Placeholder 5">
            <a:extLst>
              <a:ext uri="{FF2B5EF4-FFF2-40B4-BE49-F238E27FC236}">
                <a16:creationId xmlns:a16="http://schemas.microsoft.com/office/drawing/2014/main" id="{482C8119-73F6-4713-9AD3-3628DCDFB8F2}"/>
              </a:ext>
            </a:extLst>
          </p:cNvPr>
          <p:cNvSpPr>
            <a:spLocks noGrp="1"/>
          </p:cNvSpPr>
          <p:nvPr>
            <p:ph type="sldNum" sz="quarter" idx="4"/>
          </p:nvPr>
        </p:nvSpPr>
        <p:spPr>
          <a:xfrm>
            <a:off x="9906000" y="6356350"/>
            <a:ext cx="1524000" cy="365125"/>
          </a:xfrm>
          <a:prstGeom prst="rect">
            <a:avLst/>
          </a:prstGeom>
        </p:spPr>
        <p:txBody>
          <a:bodyPr vert="horz" lIns="91440" tIns="45720" rIns="91440" bIns="45720" rtlCol="0" anchor="ctr"/>
          <a:lstStyle>
            <a:lvl1pPr algn="r">
              <a:defRPr sz="1200">
                <a:solidFill>
                  <a:schemeClr val="tx1">
                    <a:tint val="75000"/>
                    <a:alpha val="70000"/>
                  </a:schemeClr>
                </a:solidFill>
              </a:defRPr>
            </a:lvl1pPr>
          </a:lstStyle>
          <a:p>
            <a:fld id="{07CE569E-9B7C-4CB9-AB80-C0841F922CFF}" type="slidenum">
              <a:rPr lang="en-US" smtClean="0"/>
              <a:pPr/>
              <a:t>‹#›</a:t>
            </a:fld>
            <a:endParaRPr lang="en-US"/>
          </a:p>
        </p:txBody>
      </p:sp>
    </p:spTree>
    <p:extLst>
      <p:ext uri="{BB962C8B-B14F-4D97-AF65-F5344CB8AC3E}">
        <p14:creationId xmlns:p14="http://schemas.microsoft.com/office/powerpoint/2010/main" val="2727142538"/>
      </p:ext>
    </p:extLst>
  </p:cSld>
  <p:clrMap bg1="dk1" tx1="lt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25000"/>
        </a:lnSpc>
        <a:spcBef>
          <a:spcPts val="1000"/>
        </a:spcBef>
        <a:buFont typeface="Arial" panose="020B0604020202020204" pitchFamily="34" charset="0"/>
        <a:buChar char="•"/>
        <a:defRPr sz="2800" kern="1200">
          <a:solidFill>
            <a:schemeClr val="tx1">
              <a:alpha val="70000"/>
            </a:schemeClr>
          </a:solidFill>
          <a:latin typeface="+mn-lt"/>
          <a:ea typeface="+mn-ea"/>
          <a:cs typeface="+mn-cs"/>
        </a:defRPr>
      </a:lvl1pPr>
      <a:lvl2pPr marL="685800" indent="-228600" algn="l" defTabSz="914400" rtl="0" eaLnBrk="1" latinLnBrk="0" hangingPunct="1">
        <a:lnSpc>
          <a:spcPct val="125000"/>
        </a:lnSpc>
        <a:spcBef>
          <a:spcPts val="500"/>
        </a:spcBef>
        <a:buFont typeface="Arial" panose="020B0604020202020204" pitchFamily="34" charset="0"/>
        <a:buChar char="•"/>
        <a:defRPr sz="2400" kern="1200">
          <a:solidFill>
            <a:schemeClr val="tx1">
              <a:alpha val="70000"/>
            </a:schemeClr>
          </a:solidFill>
          <a:latin typeface="+mn-lt"/>
          <a:ea typeface="+mn-ea"/>
          <a:cs typeface="+mn-cs"/>
        </a:defRPr>
      </a:lvl2pPr>
      <a:lvl3pPr marL="1143000" indent="-228600" algn="l" defTabSz="914400" rtl="0" eaLnBrk="1" latinLnBrk="0" hangingPunct="1">
        <a:lnSpc>
          <a:spcPct val="125000"/>
        </a:lnSpc>
        <a:spcBef>
          <a:spcPts val="500"/>
        </a:spcBef>
        <a:buFont typeface="Arial" panose="020B0604020202020204" pitchFamily="34" charset="0"/>
        <a:buChar char="•"/>
        <a:defRPr sz="2000" kern="1200">
          <a:solidFill>
            <a:schemeClr val="tx1">
              <a:alpha val="70000"/>
            </a:schemeClr>
          </a:solidFill>
          <a:latin typeface="+mn-lt"/>
          <a:ea typeface="+mn-ea"/>
          <a:cs typeface="+mn-cs"/>
        </a:defRPr>
      </a:lvl3pPr>
      <a:lvl4pPr marL="16002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4pPr>
      <a:lvl5pPr marL="20574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66" name="Rectangle 1058">
            <a:extLst>
              <a:ext uri="{FF2B5EF4-FFF2-40B4-BE49-F238E27FC236}">
                <a16:creationId xmlns:a16="http://schemas.microsoft.com/office/drawing/2014/main" id="{7A18C9FB-EC4C-4DAE-8F7D-C6E5AF607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pic>
        <p:nvPicPr>
          <p:cNvPr id="1028" name="Picture 4">
            <a:extLst>
              <a:ext uri="{FF2B5EF4-FFF2-40B4-BE49-F238E27FC236}">
                <a16:creationId xmlns:a16="http://schemas.microsoft.com/office/drawing/2014/main" id="{E5C0D8B2-3F63-3091-B47E-EF684883C63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3334"/>
          <a:stretch/>
        </p:blipFill>
        <p:spPr bwMode="auto">
          <a:xfrm>
            <a:off x="0" y="10"/>
            <a:ext cx="6095980" cy="6857990"/>
          </a:xfrm>
          <a:custGeom>
            <a:avLst/>
            <a:gdLst/>
            <a:ahLst/>
            <a:cxnLst/>
            <a:rect l="l" t="t" r="r" b="b"/>
            <a:pathLst>
              <a:path w="6096000" h="6858000">
                <a:moveTo>
                  <a:pt x="0" y="0"/>
                </a:moveTo>
                <a:lnTo>
                  <a:pt x="2758239" y="0"/>
                </a:lnTo>
                <a:lnTo>
                  <a:pt x="2916747" y="218181"/>
                </a:lnTo>
                <a:cubicBezTo>
                  <a:pt x="3525935" y="1023180"/>
                  <a:pt x="4281133" y="1818277"/>
                  <a:pt x="4839749" y="2631787"/>
                </a:cubicBezTo>
                <a:cubicBezTo>
                  <a:pt x="5571203" y="3696928"/>
                  <a:pt x="6122704" y="4799581"/>
                  <a:pt x="6095001" y="5672947"/>
                </a:cubicBezTo>
                <a:cubicBezTo>
                  <a:pt x="6083564" y="6040467"/>
                  <a:pt x="5972980" y="6348559"/>
                  <a:pt x="5792922" y="6612444"/>
                </a:cubicBezTo>
                <a:cubicBezTo>
                  <a:pt x="5755410" y="6667420"/>
                  <a:pt x="5714882" y="6720477"/>
                  <a:pt x="5671607" y="6771753"/>
                </a:cubicBezTo>
                <a:lnTo>
                  <a:pt x="5591643"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1067" name="Freeform: Shape 1060">
            <a:extLst>
              <a:ext uri="{FF2B5EF4-FFF2-40B4-BE49-F238E27FC236}">
                <a16:creationId xmlns:a16="http://schemas.microsoft.com/office/drawing/2014/main" id="{55F5D1E8-E605-4EFC-8912-6E191F84FE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7789134">
            <a:off x="2400596" y="454890"/>
            <a:ext cx="3969651" cy="5948221"/>
          </a:xfrm>
          <a:custGeom>
            <a:avLst/>
            <a:gdLst>
              <a:gd name="connsiteX0" fmla="*/ 4594048 w 9861488"/>
              <a:gd name="connsiteY0" fmla="*/ 11458472 h 11458472"/>
              <a:gd name="connsiteX1" fmla="*/ 0 w 9861488"/>
              <a:gd name="connsiteY1" fmla="*/ 5948221 h 11458472"/>
              <a:gd name="connsiteX2" fmla="*/ 1863 w 9861488"/>
              <a:gd name="connsiteY2" fmla="*/ 5698862 h 11458472"/>
              <a:gd name="connsiteX3" fmla="*/ 320025 w 9861488"/>
              <a:gd name="connsiteY3" fmla="*/ 3799836 h 11458472"/>
              <a:gd name="connsiteX4" fmla="*/ 3430486 w 9861488"/>
              <a:gd name="connsiteY4" fmla="*/ 295907 h 11458472"/>
              <a:gd name="connsiteX5" fmla="*/ 3863859 w 9861488"/>
              <a:gd name="connsiteY5" fmla="*/ 55612 h 11458472"/>
              <a:gd name="connsiteX6" fmla="*/ 3969651 w 9861488"/>
              <a:gd name="connsiteY6" fmla="*/ 0 h 11458472"/>
              <a:gd name="connsiteX7" fmla="*/ 9861488 w 9861488"/>
              <a:gd name="connsiteY7" fmla="*/ 7066862 h 11458472"/>
              <a:gd name="connsiteX8" fmla="*/ 4594048 w 9861488"/>
              <a:gd name="connsiteY8" fmla="*/ 11458472 h 11458472"/>
              <a:gd name="connsiteX0" fmla="*/ 0 w 9861488"/>
              <a:gd name="connsiteY0" fmla="*/ 5948221 h 11549912"/>
              <a:gd name="connsiteX1" fmla="*/ 1863 w 9861488"/>
              <a:gd name="connsiteY1" fmla="*/ 5698862 h 11549912"/>
              <a:gd name="connsiteX2" fmla="*/ 320025 w 9861488"/>
              <a:gd name="connsiteY2" fmla="*/ 3799836 h 11549912"/>
              <a:gd name="connsiteX3" fmla="*/ 3430486 w 9861488"/>
              <a:gd name="connsiteY3" fmla="*/ 295907 h 11549912"/>
              <a:gd name="connsiteX4" fmla="*/ 3863859 w 9861488"/>
              <a:gd name="connsiteY4" fmla="*/ 55612 h 11549912"/>
              <a:gd name="connsiteX5" fmla="*/ 3969651 w 9861488"/>
              <a:gd name="connsiteY5" fmla="*/ 0 h 11549912"/>
              <a:gd name="connsiteX6" fmla="*/ 9861488 w 9861488"/>
              <a:gd name="connsiteY6" fmla="*/ 7066862 h 11549912"/>
              <a:gd name="connsiteX7" fmla="*/ 4685488 w 9861488"/>
              <a:gd name="connsiteY7" fmla="*/ 11549912 h 11549912"/>
              <a:gd name="connsiteX0" fmla="*/ 0 w 9861488"/>
              <a:gd name="connsiteY0" fmla="*/ 5948221 h 7066862"/>
              <a:gd name="connsiteX1" fmla="*/ 1863 w 9861488"/>
              <a:gd name="connsiteY1" fmla="*/ 5698862 h 7066862"/>
              <a:gd name="connsiteX2" fmla="*/ 320025 w 9861488"/>
              <a:gd name="connsiteY2" fmla="*/ 3799836 h 7066862"/>
              <a:gd name="connsiteX3" fmla="*/ 3430486 w 9861488"/>
              <a:gd name="connsiteY3" fmla="*/ 295907 h 7066862"/>
              <a:gd name="connsiteX4" fmla="*/ 3863859 w 9861488"/>
              <a:gd name="connsiteY4" fmla="*/ 55612 h 7066862"/>
              <a:gd name="connsiteX5" fmla="*/ 3969651 w 9861488"/>
              <a:gd name="connsiteY5" fmla="*/ 0 h 7066862"/>
              <a:gd name="connsiteX6" fmla="*/ 9861488 w 9861488"/>
              <a:gd name="connsiteY6" fmla="*/ 7066862 h 7066862"/>
              <a:gd name="connsiteX0" fmla="*/ 0 w 3969651"/>
              <a:gd name="connsiteY0" fmla="*/ 5948221 h 5948221"/>
              <a:gd name="connsiteX1" fmla="*/ 1863 w 3969651"/>
              <a:gd name="connsiteY1" fmla="*/ 5698862 h 5948221"/>
              <a:gd name="connsiteX2" fmla="*/ 320025 w 3969651"/>
              <a:gd name="connsiteY2" fmla="*/ 3799836 h 5948221"/>
              <a:gd name="connsiteX3" fmla="*/ 3430486 w 3969651"/>
              <a:gd name="connsiteY3" fmla="*/ 295907 h 5948221"/>
              <a:gd name="connsiteX4" fmla="*/ 3863859 w 3969651"/>
              <a:gd name="connsiteY4" fmla="*/ 55612 h 5948221"/>
              <a:gd name="connsiteX5" fmla="*/ 3969651 w 3969651"/>
              <a:gd name="connsiteY5" fmla="*/ 0 h 5948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9651" h="5948221">
                <a:moveTo>
                  <a:pt x="0" y="5948221"/>
                </a:moveTo>
                <a:lnTo>
                  <a:pt x="1863" y="5698862"/>
                </a:lnTo>
                <a:cubicBezTo>
                  <a:pt x="27184" y="5017139"/>
                  <a:pt x="133214" y="4368297"/>
                  <a:pt x="320025" y="3799836"/>
                </a:cubicBezTo>
                <a:cubicBezTo>
                  <a:pt x="810579" y="2305232"/>
                  <a:pt x="2027133" y="1118138"/>
                  <a:pt x="3430486" y="295907"/>
                </a:cubicBezTo>
                <a:cubicBezTo>
                  <a:pt x="3545941" y="228312"/>
                  <a:pt x="3692079" y="146862"/>
                  <a:pt x="3863859" y="55612"/>
                </a:cubicBezTo>
                <a:lnTo>
                  <a:pt x="3969651" y="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1">
            <a:extLst>
              <a:ext uri="{FF2B5EF4-FFF2-40B4-BE49-F238E27FC236}">
                <a16:creationId xmlns:a16="http://schemas.microsoft.com/office/drawing/2014/main" id="{133993F4-3058-1702-7743-46CFC6787BE6}"/>
              </a:ext>
            </a:extLst>
          </p:cNvPr>
          <p:cNvSpPr>
            <a:spLocks noGrp="1"/>
          </p:cNvSpPr>
          <p:nvPr>
            <p:ph type="ctrTitle"/>
          </p:nvPr>
        </p:nvSpPr>
        <p:spPr>
          <a:xfrm>
            <a:off x="6635907" y="904075"/>
            <a:ext cx="4572000" cy="2286000"/>
          </a:xfrm>
        </p:spPr>
        <p:txBody>
          <a:bodyPr>
            <a:normAutofit/>
          </a:bodyPr>
          <a:lstStyle/>
          <a:p>
            <a:pPr algn="l"/>
            <a:r>
              <a:rPr lang="en-CA" sz="4400" dirty="0">
                <a:latin typeface="Times New Roman" panose="02020603050405020304" pitchFamily="18" charset="0"/>
                <a:cs typeface="Times New Roman" panose="02020603050405020304" pitchFamily="18" charset="0"/>
              </a:rPr>
              <a:t>The Future of Medicine and Healthcare</a:t>
            </a:r>
          </a:p>
        </p:txBody>
      </p:sp>
      <p:sp>
        <p:nvSpPr>
          <p:cNvPr id="3" name="Subtitle 2">
            <a:extLst>
              <a:ext uri="{FF2B5EF4-FFF2-40B4-BE49-F238E27FC236}">
                <a16:creationId xmlns:a16="http://schemas.microsoft.com/office/drawing/2014/main" id="{DD25FD9C-3259-C672-3020-081077C1593F}"/>
              </a:ext>
            </a:extLst>
          </p:cNvPr>
          <p:cNvSpPr>
            <a:spLocks noGrp="1"/>
          </p:cNvSpPr>
          <p:nvPr>
            <p:ph type="subTitle" idx="1"/>
          </p:nvPr>
        </p:nvSpPr>
        <p:spPr>
          <a:xfrm>
            <a:off x="6559214" y="3429000"/>
            <a:ext cx="4572000" cy="1524000"/>
          </a:xfrm>
        </p:spPr>
        <p:txBody>
          <a:bodyPr>
            <a:normAutofit/>
          </a:bodyPr>
          <a:lstStyle/>
          <a:p>
            <a:pPr algn="l"/>
            <a:r>
              <a:rPr lang="en-CA" dirty="0">
                <a:latin typeface="Times New Roman" panose="02020603050405020304" pitchFamily="18" charset="0"/>
                <a:cs typeface="Times New Roman" panose="02020603050405020304" pitchFamily="18" charset="0"/>
              </a:rPr>
              <a:t>By Malachi Hofer</a:t>
            </a:r>
          </a:p>
        </p:txBody>
      </p:sp>
    </p:spTree>
    <p:extLst>
      <p:ext uri="{BB962C8B-B14F-4D97-AF65-F5344CB8AC3E}">
        <p14:creationId xmlns:p14="http://schemas.microsoft.com/office/powerpoint/2010/main" val="1954164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Freeform: Shape 1030">
            <a:extLst>
              <a:ext uri="{FF2B5EF4-FFF2-40B4-BE49-F238E27FC236}">
                <a16:creationId xmlns:a16="http://schemas.microsoft.com/office/drawing/2014/main" id="{A6EF5A53-0A64-4CA5-B9C7-1CB97CB5C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1033" name="Freeform: Shape 1032">
            <a:extLst>
              <a:ext uri="{FF2B5EF4-FFF2-40B4-BE49-F238E27FC236}">
                <a16:creationId xmlns:a16="http://schemas.microsoft.com/office/drawing/2014/main" id="{34ABFBEA-4EB0-4D02-A2C0-1733CD3D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1035" name="Freeform: Shape 1034">
            <a:extLst>
              <a:ext uri="{FF2B5EF4-FFF2-40B4-BE49-F238E27FC236}">
                <a16:creationId xmlns:a16="http://schemas.microsoft.com/office/drawing/2014/main" id="{19E083F6-57F4-487B-A766-EA0462B1EE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useBgFill="1">
        <p:nvSpPr>
          <p:cNvPr id="1037" name="Rectangle 1036">
            <a:extLst>
              <a:ext uri="{FF2B5EF4-FFF2-40B4-BE49-F238E27FC236}">
                <a16:creationId xmlns:a16="http://schemas.microsoft.com/office/drawing/2014/main" id="{C8742881-39E4-4A95-883C-92BEB90E5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I is Not Just the Future – It's the Present - SwissCognitive,  World-Leading AI Network">
            <a:extLst>
              <a:ext uri="{FF2B5EF4-FFF2-40B4-BE49-F238E27FC236}">
                <a16:creationId xmlns:a16="http://schemas.microsoft.com/office/drawing/2014/main" id="{AC8453B9-CA0A-E095-FF0C-EE146F9D8032}"/>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06" b="15307"/>
          <a:stretch/>
        </p:blipFill>
        <p:spPr bwMode="auto">
          <a:xfrm>
            <a:off x="1" y="10"/>
            <a:ext cx="12191998"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9" name="Freeform: Shape 1038">
            <a:extLst>
              <a:ext uri="{FF2B5EF4-FFF2-40B4-BE49-F238E27FC236}">
                <a16:creationId xmlns:a16="http://schemas.microsoft.com/office/drawing/2014/main" id="{EE8087F3-C79C-45B6-B920-0683B85993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0653162" y="-776838"/>
            <a:ext cx="762001"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latin typeface="Avenir Next LT Pro" panose="020B0504020202020204" pitchFamily="34" charset="0"/>
            </a:endParaRPr>
          </a:p>
        </p:txBody>
      </p:sp>
      <p:sp>
        <p:nvSpPr>
          <p:cNvPr id="1041" name="Freeform: Shape 1040">
            <a:extLst>
              <a:ext uri="{FF2B5EF4-FFF2-40B4-BE49-F238E27FC236}">
                <a16:creationId xmlns:a16="http://schemas.microsoft.com/office/drawing/2014/main" id="{D5870DA8-9099-4A8F-A7A7-4C328AB665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913098"/>
            <a:ext cx="3637107" cy="944903"/>
          </a:xfrm>
          <a:custGeom>
            <a:avLst/>
            <a:gdLst>
              <a:gd name="connsiteX0" fmla="*/ 1673074 w 4228094"/>
              <a:gd name="connsiteY0" fmla="*/ 230 h 1137038"/>
              <a:gd name="connsiteX1" fmla="*/ 3676781 w 4228094"/>
              <a:gd name="connsiteY1" fmla="*/ 298555 h 1137038"/>
              <a:gd name="connsiteX2" fmla="*/ 4025527 w 4228094"/>
              <a:gd name="connsiteY2" fmla="*/ 425010 h 1137038"/>
              <a:gd name="connsiteX3" fmla="*/ 4228094 w 4228094"/>
              <a:gd name="connsiteY3" fmla="*/ 494088 h 1137038"/>
              <a:gd name="connsiteX4" fmla="*/ 4228094 w 4228094"/>
              <a:gd name="connsiteY4" fmla="*/ 1137038 h 1137038"/>
              <a:gd name="connsiteX5" fmla="*/ 0 w 4228094"/>
              <a:gd name="connsiteY5" fmla="*/ 1137038 h 1137038"/>
              <a:gd name="connsiteX6" fmla="*/ 18109 w 4228094"/>
              <a:gd name="connsiteY6" fmla="*/ 1068877 h 1137038"/>
              <a:gd name="connsiteX7" fmla="*/ 362264 w 4228094"/>
              <a:gd name="connsiteY7" fmla="*/ 366637 h 1137038"/>
              <a:gd name="connsiteX8" fmla="*/ 1386499 w 4228094"/>
              <a:gd name="connsiteY8" fmla="*/ 1522 h 1137038"/>
              <a:gd name="connsiteX9" fmla="*/ 1673074 w 4228094"/>
              <a:gd name="connsiteY9" fmla="*/ 230 h 113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28094" h="1137038">
                <a:moveTo>
                  <a:pt x="1673074" y="230"/>
                </a:moveTo>
                <a:cubicBezTo>
                  <a:pt x="2346512" y="4287"/>
                  <a:pt x="3048424" y="63583"/>
                  <a:pt x="3676781" y="298555"/>
                </a:cubicBezTo>
                <a:cubicBezTo>
                  <a:pt x="3793275" y="342114"/>
                  <a:pt x="3909477" y="384216"/>
                  <a:pt x="4025527" y="425010"/>
                </a:cubicBezTo>
                <a:lnTo>
                  <a:pt x="4228094" y="494088"/>
                </a:lnTo>
                <a:lnTo>
                  <a:pt x="4228094" y="1137038"/>
                </a:lnTo>
                <a:lnTo>
                  <a:pt x="0" y="1137038"/>
                </a:lnTo>
                <a:lnTo>
                  <a:pt x="18109" y="1068877"/>
                </a:lnTo>
                <a:cubicBezTo>
                  <a:pt x="95047" y="799139"/>
                  <a:pt x="194962" y="542008"/>
                  <a:pt x="362264" y="366637"/>
                </a:cubicBezTo>
                <a:cubicBezTo>
                  <a:pt x="622229" y="94062"/>
                  <a:pt x="1015836" y="6565"/>
                  <a:pt x="1386499" y="1522"/>
                </a:cubicBezTo>
                <a:cubicBezTo>
                  <a:pt x="1481245" y="198"/>
                  <a:pt x="1576869" y="-349"/>
                  <a:pt x="1673074"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500">
              <a:solidFill>
                <a:schemeClr val="bg1"/>
              </a:solidFill>
              <a:latin typeface="Avenir Next LT Pro" panose="020B0504020202020204" pitchFamily="34" charset="0"/>
            </a:endParaRPr>
          </a:p>
        </p:txBody>
      </p:sp>
      <p:sp>
        <p:nvSpPr>
          <p:cNvPr id="1043" name="Freeform: Shape 1042">
            <a:extLst>
              <a:ext uri="{FF2B5EF4-FFF2-40B4-BE49-F238E27FC236}">
                <a16:creationId xmlns:a16="http://schemas.microsoft.com/office/drawing/2014/main" id="{F15680D9-A85E-49DF-B973-30080D6852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29359"/>
            <a:ext cx="4333874" cy="1028642"/>
          </a:xfrm>
          <a:custGeom>
            <a:avLst/>
            <a:gdLst>
              <a:gd name="connsiteX0" fmla="*/ 1576991 w 5038078"/>
              <a:gd name="connsiteY0" fmla="*/ 210 h 1238015"/>
              <a:gd name="connsiteX1" fmla="*/ 3403320 w 5038078"/>
              <a:gd name="connsiteY1" fmla="*/ 272125 h 1238015"/>
              <a:gd name="connsiteX2" fmla="*/ 4672870 w 5038078"/>
              <a:gd name="connsiteY2" fmla="*/ 693604 h 1238015"/>
              <a:gd name="connsiteX3" fmla="*/ 5038078 w 5038078"/>
              <a:gd name="connsiteY3" fmla="*/ 795929 h 1238015"/>
              <a:gd name="connsiteX4" fmla="*/ 5038078 w 5038078"/>
              <a:gd name="connsiteY4" fmla="*/ 1238015 h 1238015"/>
              <a:gd name="connsiteX5" fmla="*/ 0 w 5038078"/>
              <a:gd name="connsiteY5" fmla="*/ 1238015 h 1238015"/>
              <a:gd name="connsiteX6" fmla="*/ 19230 w 5038078"/>
              <a:gd name="connsiteY6" fmla="*/ 1159819 h 1238015"/>
              <a:gd name="connsiteX7" fmla="*/ 382219 w 5038078"/>
              <a:gd name="connsiteY7" fmla="*/ 334180 h 1238015"/>
              <a:gd name="connsiteX8" fmla="*/ 1315784 w 5038078"/>
              <a:gd name="connsiteY8" fmla="*/ 1388 h 1238015"/>
              <a:gd name="connsiteX9" fmla="*/ 1576991 w 5038078"/>
              <a:gd name="connsiteY9" fmla="*/ 210 h 1238015"/>
              <a:gd name="connsiteX0" fmla="*/ 0 w 5129518"/>
              <a:gd name="connsiteY0" fmla="*/ 1237805 h 1329245"/>
              <a:gd name="connsiteX1" fmla="*/ 19230 w 5129518"/>
              <a:gd name="connsiteY1" fmla="*/ 1159609 h 1329245"/>
              <a:gd name="connsiteX2" fmla="*/ 382219 w 5129518"/>
              <a:gd name="connsiteY2" fmla="*/ 333970 h 1329245"/>
              <a:gd name="connsiteX3" fmla="*/ 1315784 w 5129518"/>
              <a:gd name="connsiteY3" fmla="*/ 1178 h 1329245"/>
              <a:gd name="connsiteX4" fmla="*/ 1576991 w 5129518"/>
              <a:gd name="connsiteY4" fmla="*/ 0 h 1329245"/>
              <a:gd name="connsiteX5" fmla="*/ 3403320 w 5129518"/>
              <a:gd name="connsiteY5" fmla="*/ 271915 h 1329245"/>
              <a:gd name="connsiteX6" fmla="*/ 4672870 w 5129518"/>
              <a:gd name="connsiteY6" fmla="*/ 693394 h 1329245"/>
              <a:gd name="connsiteX7" fmla="*/ 5038078 w 5129518"/>
              <a:gd name="connsiteY7" fmla="*/ 795719 h 1329245"/>
              <a:gd name="connsiteX8" fmla="*/ 5129518 w 5129518"/>
              <a:gd name="connsiteY8" fmla="*/ 1329245 h 1329245"/>
              <a:gd name="connsiteX0" fmla="*/ 0 w 5129518"/>
              <a:gd name="connsiteY0" fmla="*/ 1237805 h 1329245"/>
              <a:gd name="connsiteX1" fmla="*/ 19230 w 5129518"/>
              <a:gd name="connsiteY1" fmla="*/ 1159609 h 1329245"/>
              <a:gd name="connsiteX2" fmla="*/ 382219 w 5129518"/>
              <a:gd name="connsiteY2" fmla="*/ 333970 h 1329245"/>
              <a:gd name="connsiteX3" fmla="*/ 1315784 w 5129518"/>
              <a:gd name="connsiteY3" fmla="*/ 1178 h 1329245"/>
              <a:gd name="connsiteX4" fmla="*/ 1576991 w 5129518"/>
              <a:gd name="connsiteY4" fmla="*/ 0 h 1329245"/>
              <a:gd name="connsiteX5" fmla="*/ 3403320 w 5129518"/>
              <a:gd name="connsiteY5" fmla="*/ 271915 h 1329245"/>
              <a:gd name="connsiteX6" fmla="*/ 4672870 w 5129518"/>
              <a:gd name="connsiteY6" fmla="*/ 693394 h 1329245"/>
              <a:gd name="connsiteX7" fmla="*/ 5038078 w 5129518"/>
              <a:gd name="connsiteY7" fmla="*/ 795719 h 1329245"/>
              <a:gd name="connsiteX8" fmla="*/ 5129518 w 5129518"/>
              <a:gd name="connsiteY8" fmla="*/ 1329245 h 1329245"/>
              <a:gd name="connsiteX0" fmla="*/ 0 w 5049689"/>
              <a:gd name="connsiteY0" fmla="*/ 1237805 h 1423588"/>
              <a:gd name="connsiteX1" fmla="*/ 19230 w 5049689"/>
              <a:gd name="connsiteY1" fmla="*/ 1159609 h 1423588"/>
              <a:gd name="connsiteX2" fmla="*/ 382219 w 5049689"/>
              <a:gd name="connsiteY2" fmla="*/ 333970 h 1423588"/>
              <a:gd name="connsiteX3" fmla="*/ 1315784 w 5049689"/>
              <a:gd name="connsiteY3" fmla="*/ 1178 h 1423588"/>
              <a:gd name="connsiteX4" fmla="*/ 1576991 w 5049689"/>
              <a:gd name="connsiteY4" fmla="*/ 0 h 1423588"/>
              <a:gd name="connsiteX5" fmla="*/ 3403320 w 5049689"/>
              <a:gd name="connsiteY5" fmla="*/ 271915 h 1423588"/>
              <a:gd name="connsiteX6" fmla="*/ 4672870 w 5049689"/>
              <a:gd name="connsiteY6" fmla="*/ 693394 h 1423588"/>
              <a:gd name="connsiteX7" fmla="*/ 5038078 w 5049689"/>
              <a:gd name="connsiteY7" fmla="*/ 795719 h 1423588"/>
              <a:gd name="connsiteX8" fmla="*/ 5049689 w 5049689"/>
              <a:gd name="connsiteY8" fmla="*/ 1423588 h 1423588"/>
              <a:gd name="connsiteX0" fmla="*/ 0 w 5038078"/>
              <a:gd name="connsiteY0" fmla="*/ 1237805 h 1237805"/>
              <a:gd name="connsiteX1" fmla="*/ 19230 w 5038078"/>
              <a:gd name="connsiteY1" fmla="*/ 1159609 h 1237805"/>
              <a:gd name="connsiteX2" fmla="*/ 382219 w 5038078"/>
              <a:gd name="connsiteY2" fmla="*/ 333970 h 1237805"/>
              <a:gd name="connsiteX3" fmla="*/ 1315784 w 5038078"/>
              <a:gd name="connsiteY3" fmla="*/ 1178 h 1237805"/>
              <a:gd name="connsiteX4" fmla="*/ 1576991 w 5038078"/>
              <a:gd name="connsiteY4" fmla="*/ 0 h 1237805"/>
              <a:gd name="connsiteX5" fmla="*/ 3403320 w 5038078"/>
              <a:gd name="connsiteY5" fmla="*/ 271915 h 1237805"/>
              <a:gd name="connsiteX6" fmla="*/ 4672870 w 5038078"/>
              <a:gd name="connsiteY6" fmla="*/ 693394 h 1237805"/>
              <a:gd name="connsiteX7" fmla="*/ 5038078 w 5038078"/>
              <a:gd name="connsiteY7" fmla="*/ 795719 h 1237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38078" h="1237805">
                <a:moveTo>
                  <a:pt x="0" y="1237805"/>
                </a:moveTo>
                <a:lnTo>
                  <a:pt x="19230" y="1159609"/>
                </a:lnTo>
                <a:cubicBezTo>
                  <a:pt x="96961" y="850027"/>
                  <a:pt x="191605" y="533778"/>
                  <a:pt x="382219" y="333970"/>
                </a:cubicBezTo>
                <a:cubicBezTo>
                  <a:pt x="619171" y="85526"/>
                  <a:pt x="977934" y="5774"/>
                  <a:pt x="1315784" y="1178"/>
                </a:cubicBezTo>
                <a:lnTo>
                  <a:pt x="1576991" y="0"/>
                </a:lnTo>
                <a:cubicBezTo>
                  <a:pt x="2190813" y="3698"/>
                  <a:pt x="2830589" y="57744"/>
                  <a:pt x="3403320" y="271915"/>
                </a:cubicBezTo>
                <a:cubicBezTo>
                  <a:pt x="3828046" y="430728"/>
                  <a:pt x="4248519" y="568281"/>
                  <a:pt x="4672870" y="693394"/>
                </a:cubicBezTo>
                <a:lnTo>
                  <a:pt x="5038078" y="795719"/>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Light"/>
            </a:endParaRPr>
          </a:p>
        </p:txBody>
      </p:sp>
      <p:sp>
        <p:nvSpPr>
          <p:cNvPr id="6" name="Freeform: Shape 5">
            <a:extLst>
              <a:ext uri="{FF2B5EF4-FFF2-40B4-BE49-F238E27FC236}">
                <a16:creationId xmlns:a16="http://schemas.microsoft.com/office/drawing/2014/main" id="{27849F44-7F72-B8A2-88B7-C9212FAC220B}"/>
              </a:ext>
            </a:extLst>
          </p:cNvPr>
          <p:cNvSpPr/>
          <p:nvPr/>
        </p:nvSpPr>
        <p:spPr>
          <a:xfrm>
            <a:off x="-1" y="-1"/>
            <a:ext cx="12192001" cy="6858000"/>
          </a:xfrm>
          <a:custGeom>
            <a:avLst/>
            <a:gdLst/>
            <a:ahLst/>
            <a:cxnLst/>
            <a:rect l="l" t="t" r="r" b="b"/>
            <a:pathLst>
              <a:path w="12192001" h="6858000">
                <a:moveTo>
                  <a:pt x="7565194" y="2870132"/>
                </a:moveTo>
                <a:cubicBezTo>
                  <a:pt x="7608392" y="2870132"/>
                  <a:pt x="7636590" y="2886031"/>
                  <a:pt x="7649789" y="2917829"/>
                </a:cubicBezTo>
                <a:cubicBezTo>
                  <a:pt x="7662988" y="2949627"/>
                  <a:pt x="7669588" y="3026722"/>
                  <a:pt x="7669588" y="3149115"/>
                </a:cubicBezTo>
                <a:lnTo>
                  <a:pt x="7669588" y="4250647"/>
                </a:lnTo>
                <a:cubicBezTo>
                  <a:pt x="7669588" y="4353841"/>
                  <a:pt x="7662688" y="4421037"/>
                  <a:pt x="7648889" y="4452235"/>
                </a:cubicBezTo>
                <a:cubicBezTo>
                  <a:pt x="7635090" y="4483433"/>
                  <a:pt x="7606592" y="4499032"/>
                  <a:pt x="7563395" y="4499032"/>
                </a:cubicBezTo>
                <a:cubicBezTo>
                  <a:pt x="7521397" y="4499032"/>
                  <a:pt x="7493199" y="4481934"/>
                  <a:pt x="7478800" y="4447735"/>
                </a:cubicBezTo>
                <a:cubicBezTo>
                  <a:pt x="7464401" y="4413537"/>
                  <a:pt x="7457201" y="4340042"/>
                  <a:pt x="7457201" y="4227249"/>
                </a:cubicBezTo>
                <a:lnTo>
                  <a:pt x="7457201" y="3149115"/>
                </a:lnTo>
                <a:cubicBezTo>
                  <a:pt x="7457201" y="3026722"/>
                  <a:pt x="7464401" y="2949627"/>
                  <a:pt x="7478800" y="2917829"/>
                </a:cubicBezTo>
                <a:cubicBezTo>
                  <a:pt x="7493199" y="2886031"/>
                  <a:pt x="7521997" y="2870132"/>
                  <a:pt x="7565194" y="2870132"/>
                </a:cubicBezTo>
                <a:close/>
                <a:moveTo>
                  <a:pt x="5670469" y="2870132"/>
                </a:moveTo>
                <a:cubicBezTo>
                  <a:pt x="5716067" y="2870132"/>
                  <a:pt x="5746664" y="2889031"/>
                  <a:pt x="5762263" y="2926828"/>
                </a:cubicBezTo>
                <a:cubicBezTo>
                  <a:pt x="5777862" y="2964626"/>
                  <a:pt x="5785661" y="3045321"/>
                  <a:pt x="5785661" y="3168914"/>
                </a:cubicBezTo>
                <a:lnTo>
                  <a:pt x="5785661" y="4175052"/>
                </a:lnTo>
                <a:cubicBezTo>
                  <a:pt x="5785661" y="4316643"/>
                  <a:pt x="5778762" y="4406038"/>
                  <a:pt x="5764963" y="4443236"/>
                </a:cubicBezTo>
                <a:cubicBezTo>
                  <a:pt x="5751163" y="4480433"/>
                  <a:pt x="5721465" y="4499032"/>
                  <a:pt x="5675868" y="4499032"/>
                </a:cubicBezTo>
                <a:cubicBezTo>
                  <a:pt x="5631471" y="4499032"/>
                  <a:pt x="5601774" y="4481033"/>
                  <a:pt x="5586774" y="4445035"/>
                </a:cubicBezTo>
                <a:cubicBezTo>
                  <a:pt x="5571775" y="4409038"/>
                  <a:pt x="5564275" y="4326843"/>
                  <a:pt x="5564275" y="4198451"/>
                </a:cubicBezTo>
                <a:lnTo>
                  <a:pt x="5564275" y="3168914"/>
                </a:lnTo>
                <a:cubicBezTo>
                  <a:pt x="5564275" y="3035722"/>
                  <a:pt x="5570875" y="2952627"/>
                  <a:pt x="5584074" y="2919629"/>
                </a:cubicBezTo>
                <a:cubicBezTo>
                  <a:pt x="5597273" y="2886631"/>
                  <a:pt x="5626072" y="2870132"/>
                  <a:pt x="5670469" y="2870132"/>
                </a:cubicBezTo>
                <a:close/>
                <a:moveTo>
                  <a:pt x="3764720" y="2870132"/>
                </a:moveTo>
                <a:cubicBezTo>
                  <a:pt x="3807917" y="2870132"/>
                  <a:pt x="3836116" y="2886031"/>
                  <a:pt x="3849315" y="2917829"/>
                </a:cubicBezTo>
                <a:cubicBezTo>
                  <a:pt x="3862514" y="2949627"/>
                  <a:pt x="3869114" y="3026722"/>
                  <a:pt x="3869114" y="3149115"/>
                </a:cubicBezTo>
                <a:lnTo>
                  <a:pt x="3869114" y="4250647"/>
                </a:lnTo>
                <a:cubicBezTo>
                  <a:pt x="3869114" y="4353841"/>
                  <a:pt x="3862214" y="4421037"/>
                  <a:pt x="3848415" y="4452235"/>
                </a:cubicBezTo>
                <a:cubicBezTo>
                  <a:pt x="3834615" y="4483433"/>
                  <a:pt x="3806118" y="4499032"/>
                  <a:pt x="3762920" y="4499032"/>
                </a:cubicBezTo>
                <a:cubicBezTo>
                  <a:pt x="3720923" y="4499032"/>
                  <a:pt x="3692724" y="4481934"/>
                  <a:pt x="3678325" y="4447735"/>
                </a:cubicBezTo>
                <a:cubicBezTo>
                  <a:pt x="3663926" y="4413537"/>
                  <a:pt x="3656726" y="4340042"/>
                  <a:pt x="3656726" y="4227249"/>
                </a:cubicBezTo>
                <a:lnTo>
                  <a:pt x="3656726" y="3149115"/>
                </a:lnTo>
                <a:cubicBezTo>
                  <a:pt x="3656726" y="3026722"/>
                  <a:pt x="3663926" y="2949627"/>
                  <a:pt x="3678325" y="2917829"/>
                </a:cubicBezTo>
                <a:cubicBezTo>
                  <a:pt x="3692724" y="2886031"/>
                  <a:pt x="3721523" y="2870132"/>
                  <a:pt x="3764720" y="2870132"/>
                </a:cubicBezTo>
                <a:close/>
                <a:moveTo>
                  <a:pt x="1749322" y="2463357"/>
                </a:moveTo>
                <a:cubicBezTo>
                  <a:pt x="1836917" y="2463357"/>
                  <a:pt x="1897213" y="2477756"/>
                  <a:pt x="1930211" y="2506554"/>
                </a:cubicBezTo>
                <a:cubicBezTo>
                  <a:pt x="1963209" y="2535352"/>
                  <a:pt x="1979708" y="2595948"/>
                  <a:pt x="1979708" y="2688343"/>
                </a:cubicBezTo>
                <a:lnTo>
                  <a:pt x="1979708" y="2848533"/>
                </a:lnTo>
                <a:cubicBezTo>
                  <a:pt x="1979708" y="2976925"/>
                  <a:pt x="1962609" y="3052821"/>
                  <a:pt x="1928411" y="3076219"/>
                </a:cubicBezTo>
                <a:cubicBezTo>
                  <a:pt x="1894213" y="3099618"/>
                  <a:pt x="1834517" y="3111317"/>
                  <a:pt x="1749322" y="3111317"/>
                </a:cubicBezTo>
                <a:close/>
                <a:moveTo>
                  <a:pt x="10459901" y="2447158"/>
                </a:moveTo>
                <a:cubicBezTo>
                  <a:pt x="10300311" y="2447158"/>
                  <a:pt x="10160220" y="2471756"/>
                  <a:pt x="10039627" y="2520953"/>
                </a:cubicBezTo>
                <a:cubicBezTo>
                  <a:pt x="9919034" y="2570150"/>
                  <a:pt x="9833539" y="2640046"/>
                  <a:pt x="9783143" y="2730640"/>
                </a:cubicBezTo>
                <a:cubicBezTo>
                  <a:pt x="9732746" y="2821235"/>
                  <a:pt x="9707547" y="2961926"/>
                  <a:pt x="9707547" y="3152715"/>
                </a:cubicBezTo>
                <a:cubicBezTo>
                  <a:pt x="9707547" y="3287106"/>
                  <a:pt x="9730946" y="3403199"/>
                  <a:pt x="9777743" y="3500993"/>
                </a:cubicBezTo>
                <a:cubicBezTo>
                  <a:pt x="9824540" y="3598787"/>
                  <a:pt x="9954732" y="3707680"/>
                  <a:pt x="10168319" y="3827673"/>
                </a:cubicBezTo>
                <a:cubicBezTo>
                  <a:pt x="10422704" y="3969265"/>
                  <a:pt x="10563695" y="4054459"/>
                  <a:pt x="10591293" y="4083258"/>
                </a:cubicBezTo>
                <a:cubicBezTo>
                  <a:pt x="10617692" y="4112056"/>
                  <a:pt x="10630891" y="4183451"/>
                  <a:pt x="10630891" y="4297444"/>
                </a:cubicBezTo>
                <a:cubicBezTo>
                  <a:pt x="10630891" y="4380239"/>
                  <a:pt x="10620691" y="4434536"/>
                  <a:pt x="10600293" y="4460335"/>
                </a:cubicBezTo>
                <a:cubicBezTo>
                  <a:pt x="10579895" y="4486133"/>
                  <a:pt x="10543896" y="4499032"/>
                  <a:pt x="10492299" y="4499032"/>
                </a:cubicBezTo>
                <a:cubicBezTo>
                  <a:pt x="10444302" y="4499032"/>
                  <a:pt x="10412204" y="4479833"/>
                  <a:pt x="10396005" y="4441436"/>
                </a:cubicBezTo>
                <a:cubicBezTo>
                  <a:pt x="10379806" y="4403038"/>
                  <a:pt x="10371707" y="4319643"/>
                  <a:pt x="10371707" y="4191251"/>
                </a:cubicBezTo>
                <a:lnTo>
                  <a:pt x="10371707" y="4040060"/>
                </a:lnTo>
                <a:lnTo>
                  <a:pt x="9727346" y="4040060"/>
                </a:lnTo>
                <a:lnTo>
                  <a:pt x="9727346" y="4155253"/>
                </a:lnTo>
                <a:cubicBezTo>
                  <a:pt x="9727346" y="4354441"/>
                  <a:pt x="9751944" y="4503232"/>
                  <a:pt x="9801141" y="4601626"/>
                </a:cubicBezTo>
                <a:cubicBezTo>
                  <a:pt x="9850338" y="4700020"/>
                  <a:pt x="9940633" y="4778015"/>
                  <a:pt x="10072025" y="4835612"/>
                </a:cubicBezTo>
                <a:cubicBezTo>
                  <a:pt x="10203417" y="4893208"/>
                  <a:pt x="10361507" y="4922006"/>
                  <a:pt x="10546296" y="4922006"/>
                </a:cubicBezTo>
                <a:cubicBezTo>
                  <a:pt x="10713086" y="4922006"/>
                  <a:pt x="10855577" y="4895308"/>
                  <a:pt x="10973770" y="4841911"/>
                </a:cubicBezTo>
                <a:cubicBezTo>
                  <a:pt x="11091963" y="4788515"/>
                  <a:pt x="11176258" y="4712319"/>
                  <a:pt x="11226654" y="4613325"/>
                </a:cubicBezTo>
                <a:cubicBezTo>
                  <a:pt x="11277051" y="4514331"/>
                  <a:pt x="11302250" y="4367641"/>
                  <a:pt x="11302250" y="4173252"/>
                </a:cubicBezTo>
                <a:cubicBezTo>
                  <a:pt x="11302250" y="3999263"/>
                  <a:pt x="11269252" y="3866671"/>
                  <a:pt x="11203256" y="3775476"/>
                </a:cubicBezTo>
                <a:cubicBezTo>
                  <a:pt x="11137260" y="3684282"/>
                  <a:pt x="10998668" y="3587088"/>
                  <a:pt x="10787481" y="3483894"/>
                </a:cubicBezTo>
                <a:cubicBezTo>
                  <a:pt x="10629091" y="3405899"/>
                  <a:pt x="10524397" y="3346503"/>
                  <a:pt x="10473400" y="3305705"/>
                </a:cubicBezTo>
                <a:cubicBezTo>
                  <a:pt x="10422404" y="3264908"/>
                  <a:pt x="10391805" y="3227410"/>
                  <a:pt x="10381606" y="3193212"/>
                </a:cubicBezTo>
                <a:cubicBezTo>
                  <a:pt x="10371407" y="3159014"/>
                  <a:pt x="10366307" y="3105317"/>
                  <a:pt x="10366307" y="3032122"/>
                </a:cubicBezTo>
                <a:cubicBezTo>
                  <a:pt x="10366307" y="2978125"/>
                  <a:pt x="10376506" y="2937628"/>
                  <a:pt x="10396905" y="2910629"/>
                </a:cubicBezTo>
                <a:cubicBezTo>
                  <a:pt x="10417304" y="2883631"/>
                  <a:pt x="10447902" y="2870132"/>
                  <a:pt x="10488699" y="2870132"/>
                </a:cubicBezTo>
                <a:cubicBezTo>
                  <a:pt x="10539096" y="2870132"/>
                  <a:pt x="10570594" y="2884831"/>
                  <a:pt x="10583194" y="2914229"/>
                </a:cubicBezTo>
                <a:cubicBezTo>
                  <a:pt x="10595793" y="2943627"/>
                  <a:pt x="10602093" y="3013523"/>
                  <a:pt x="10602093" y="3123916"/>
                </a:cubicBezTo>
                <a:lnTo>
                  <a:pt x="10602093" y="3253508"/>
                </a:lnTo>
                <a:lnTo>
                  <a:pt x="11246453" y="3253508"/>
                </a:lnTo>
                <a:lnTo>
                  <a:pt x="11246453" y="3114917"/>
                </a:lnTo>
                <a:cubicBezTo>
                  <a:pt x="11246453" y="2994924"/>
                  <a:pt x="11240154" y="2906730"/>
                  <a:pt x="11227554" y="2850333"/>
                </a:cubicBezTo>
                <a:cubicBezTo>
                  <a:pt x="11214955" y="2793936"/>
                  <a:pt x="11178957" y="2732740"/>
                  <a:pt x="11119561" y="2666744"/>
                </a:cubicBezTo>
                <a:cubicBezTo>
                  <a:pt x="11060165" y="2600748"/>
                  <a:pt x="10974970" y="2547652"/>
                  <a:pt x="10863977" y="2507454"/>
                </a:cubicBezTo>
                <a:cubicBezTo>
                  <a:pt x="10752983" y="2467256"/>
                  <a:pt x="10618292" y="2447158"/>
                  <a:pt x="10459901" y="2447158"/>
                </a:cubicBezTo>
                <a:close/>
                <a:moveTo>
                  <a:pt x="7539996" y="2447158"/>
                </a:moveTo>
                <a:cubicBezTo>
                  <a:pt x="7345608" y="2447158"/>
                  <a:pt x="7186018" y="2484955"/>
                  <a:pt x="7061225" y="2560551"/>
                </a:cubicBezTo>
                <a:cubicBezTo>
                  <a:pt x="6936433" y="2636146"/>
                  <a:pt x="6850038" y="2736340"/>
                  <a:pt x="6802041" y="2861132"/>
                </a:cubicBezTo>
                <a:cubicBezTo>
                  <a:pt x="6754044" y="2985925"/>
                  <a:pt x="6730045" y="3159314"/>
                  <a:pt x="6730045" y="3381301"/>
                </a:cubicBezTo>
                <a:lnTo>
                  <a:pt x="6730045" y="3993263"/>
                </a:lnTo>
                <a:cubicBezTo>
                  <a:pt x="6730045" y="4196051"/>
                  <a:pt x="6743245" y="4348141"/>
                  <a:pt x="6769643" y="4449535"/>
                </a:cubicBezTo>
                <a:cubicBezTo>
                  <a:pt x="6796041" y="4550929"/>
                  <a:pt x="6840139" y="4637324"/>
                  <a:pt x="6901935" y="4708719"/>
                </a:cubicBezTo>
                <a:cubicBezTo>
                  <a:pt x="6963731" y="4780115"/>
                  <a:pt x="7050426" y="4833512"/>
                  <a:pt x="7162019" y="4868910"/>
                </a:cubicBezTo>
                <a:cubicBezTo>
                  <a:pt x="7273612" y="4904307"/>
                  <a:pt x="7409804" y="4922006"/>
                  <a:pt x="7570594" y="4922006"/>
                </a:cubicBezTo>
                <a:cubicBezTo>
                  <a:pt x="7714585" y="4922006"/>
                  <a:pt x="7842078" y="4901308"/>
                  <a:pt x="7953071" y="4859910"/>
                </a:cubicBezTo>
                <a:cubicBezTo>
                  <a:pt x="8064064" y="4818513"/>
                  <a:pt x="8154958" y="4754317"/>
                  <a:pt x="8225754" y="4667322"/>
                </a:cubicBezTo>
                <a:cubicBezTo>
                  <a:pt x="8296550" y="4580328"/>
                  <a:pt x="8342747" y="4486733"/>
                  <a:pt x="8364346" y="4386539"/>
                </a:cubicBezTo>
                <a:cubicBezTo>
                  <a:pt x="8385944" y="4286345"/>
                  <a:pt x="8396743" y="4128855"/>
                  <a:pt x="8396743" y="3914068"/>
                </a:cubicBezTo>
                <a:lnTo>
                  <a:pt x="8396743" y="3329104"/>
                </a:lnTo>
                <a:cubicBezTo>
                  <a:pt x="8396743" y="3159914"/>
                  <a:pt x="8385044" y="3033922"/>
                  <a:pt x="8361646" y="2951127"/>
                </a:cubicBezTo>
                <a:cubicBezTo>
                  <a:pt x="8338247" y="2868332"/>
                  <a:pt x="8294750" y="2787937"/>
                  <a:pt x="8231154" y="2709942"/>
                </a:cubicBezTo>
                <a:cubicBezTo>
                  <a:pt x="8167558" y="2631946"/>
                  <a:pt x="8077263" y="2568650"/>
                  <a:pt x="7960270" y="2520053"/>
                </a:cubicBezTo>
                <a:cubicBezTo>
                  <a:pt x="7843277" y="2471456"/>
                  <a:pt x="7703186" y="2447158"/>
                  <a:pt x="7539996" y="2447158"/>
                </a:cubicBezTo>
                <a:close/>
                <a:moveTo>
                  <a:pt x="3739521" y="2447158"/>
                </a:moveTo>
                <a:cubicBezTo>
                  <a:pt x="3545133" y="2447158"/>
                  <a:pt x="3385543" y="2484955"/>
                  <a:pt x="3260751" y="2560551"/>
                </a:cubicBezTo>
                <a:cubicBezTo>
                  <a:pt x="3135958" y="2636146"/>
                  <a:pt x="3049564" y="2736340"/>
                  <a:pt x="3001567" y="2861132"/>
                </a:cubicBezTo>
                <a:cubicBezTo>
                  <a:pt x="2953569" y="2985925"/>
                  <a:pt x="2929571" y="3159314"/>
                  <a:pt x="2929571" y="3381301"/>
                </a:cubicBezTo>
                <a:lnTo>
                  <a:pt x="2929571" y="3993263"/>
                </a:lnTo>
                <a:cubicBezTo>
                  <a:pt x="2929571" y="4196051"/>
                  <a:pt x="2942770" y="4348141"/>
                  <a:pt x="2969169" y="4449535"/>
                </a:cubicBezTo>
                <a:cubicBezTo>
                  <a:pt x="2995567" y="4550929"/>
                  <a:pt x="3039664" y="4637324"/>
                  <a:pt x="3101460" y="4708719"/>
                </a:cubicBezTo>
                <a:cubicBezTo>
                  <a:pt x="3163257" y="4780115"/>
                  <a:pt x="3249951" y="4833512"/>
                  <a:pt x="3361545" y="4868910"/>
                </a:cubicBezTo>
                <a:cubicBezTo>
                  <a:pt x="3473138" y="4904307"/>
                  <a:pt x="3609330" y="4922006"/>
                  <a:pt x="3770120" y="4922006"/>
                </a:cubicBezTo>
                <a:cubicBezTo>
                  <a:pt x="3914111" y="4922006"/>
                  <a:pt x="4041603" y="4901308"/>
                  <a:pt x="4152596" y="4859910"/>
                </a:cubicBezTo>
                <a:cubicBezTo>
                  <a:pt x="4263589" y="4818513"/>
                  <a:pt x="4354484" y="4754317"/>
                  <a:pt x="4425279" y="4667322"/>
                </a:cubicBezTo>
                <a:cubicBezTo>
                  <a:pt x="4496075" y="4580328"/>
                  <a:pt x="4542273" y="4486733"/>
                  <a:pt x="4563871" y="4386539"/>
                </a:cubicBezTo>
                <a:cubicBezTo>
                  <a:pt x="4585470" y="4286345"/>
                  <a:pt x="4596269" y="4128855"/>
                  <a:pt x="4596269" y="3914068"/>
                </a:cubicBezTo>
                <a:lnTo>
                  <a:pt x="4596269" y="3329104"/>
                </a:lnTo>
                <a:cubicBezTo>
                  <a:pt x="4596269" y="3159914"/>
                  <a:pt x="4584570" y="3033922"/>
                  <a:pt x="4561171" y="2951127"/>
                </a:cubicBezTo>
                <a:cubicBezTo>
                  <a:pt x="4537772" y="2868332"/>
                  <a:pt x="4494275" y="2787937"/>
                  <a:pt x="4430679" y="2709942"/>
                </a:cubicBezTo>
                <a:cubicBezTo>
                  <a:pt x="4367084" y="2631946"/>
                  <a:pt x="4276789" y="2568650"/>
                  <a:pt x="4159796" y="2520053"/>
                </a:cubicBezTo>
                <a:cubicBezTo>
                  <a:pt x="4042803" y="2471456"/>
                  <a:pt x="3902711" y="2447158"/>
                  <a:pt x="3739521" y="2447158"/>
                </a:cubicBezTo>
                <a:close/>
                <a:moveTo>
                  <a:pt x="8675391" y="2171774"/>
                </a:moveTo>
                <a:lnTo>
                  <a:pt x="8675391" y="2547951"/>
                </a:lnTo>
                <a:lnTo>
                  <a:pt x="8518801" y="2547951"/>
                </a:lnTo>
                <a:lnTo>
                  <a:pt x="8518801" y="2925929"/>
                </a:lnTo>
                <a:lnTo>
                  <a:pt x="8675391" y="2925929"/>
                </a:lnTo>
                <a:lnTo>
                  <a:pt x="8675391" y="4139054"/>
                </a:lnTo>
                <a:cubicBezTo>
                  <a:pt x="8675391" y="4376640"/>
                  <a:pt x="8681991" y="4527530"/>
                  <a:pt x="8695191" y="4591727"/>
                </a:cubicBezTo>
                <a:cubicBezTo>
                  <a:pt x="8708390" y="4655923"/>
                  <a:pt x="8741987" y="4712919"/>
                  <a:pt x="8795984" y="4762716"/>
                </a:cubicBezTo>
                <a:cubicBezTo>
                  <a:pt x="8849981" y="4812513"/>
                  <a:pt x="8912377" y="4844311"/>
                  <a:pt x="8983173" y="4858110"/>
                </a:cubicBezTo>
                <a:cubicBezTo>
                  <a:pt x="9053969" y="4871909"/>
                  <a:pt x="9172161" y="4878809"/>
                  <a:pt x="9337751" y="4878809"/>
                </a:cubicBezTo>
                <a:lnTo>
                  <a:pt x="9631133" y="4878809"/>
                </a:lnTo>
                <a:lnTo>
                  <a:pt x="9631133" y="4493633"/>
                </a:lnTo>
                <a:cubicBezTo>
                  <a:pt x="9512340" y="4493633"/>
                  <a:pt x="9444845" y="4484633"/>
                  <a:pt x="9428646" y="4466634"/>
                </a:cubicBezTo>
                <a:cubicBezTo>
                  <a:pt x="9412447" y="4448635"/>
                  <a:pt x="9404347" y="4361041"/>
                  <a:pt x="9404347" y="4203850"/>
                </a:cubicBezTo>
                <a:lnTo>
                  <a:pt x="9404347" y="2925929"/>
                </a:lnTo>
                <a:lnTo>
                  <a:pt x="9600535" y="2925929"/>
                </a:lnTo>
                <a:lnTo>
                  <a:pt x="9600535" y="2547951"/>
                </a:lnTo>
                <a:lnTo>
                  <a:pt x="9404347" y="2547951"/>
                </a:lnTo>
                <a:lnTo>
                  <a:pt x="9404347" y="2171774"/>
                </a:lnTo>
                <a:close/>
                <a:moveTo>
                  <a:pt x="4837119" y="1964787"/>
                </a:moveTo>
                <a:lnTo>
                  <a:pt x="4837119" y="4878809"/>
                </a:lnTo>
                <a:lnTo>
                  <a:pt x="5517478" y="4878809"/>
                </a:lnTo>
                <a:lnTo>
                  <a:pt x="5564275" y="4698370"/>
                </a:lnTo>
                <a:cubicBezTo>
                  <a:pt x="5625471" y="4772915"/>
                  <a:pt x="5692967" y="4828825"/>
                  <a:pt x="5766762" y="4866097"/>
                </a:cubicBezTo>
                <a:cubicBezTo>
                  <a:pt x="5840558" y="4903370"/>
                  <a:pt x="5920053" y="4922006"/>
                  <a:pt x="6005248" y="4922006"/>
                </a:cubicBezTo>
                <a:cubicBezTo>
                  <a:pt x="6124041" y="4922006"/>
                  <a:pt x="6226634" y="4890508"/>
                  <a:pt x="6313029" y="4827512"/>
                </a:cubicBezTo>
                <a:cubicBezTo>
                  <a:pt x="6399424" y="4764516"/>
                  <a:pt x="6454320" y="4690121"/>
                  <a:pt x="6477719" y="4604326"/>
                </a:cubicBezTo>
                <a:cubicBezTo>
                  <a:pt x="6501118" y="4518531"/>
                  <a:pt x="6512817" y="4388039"/>
                  <a:pt x="6512817" y="4212850"/>
                </a:cubicBezTo>
                <a:lnTo>
                  <a:pt x="6512817" y="3136516"/>
                </a:lnTo>
                <a:cubicBezTo>
                  <a:pt x="6512817" y="2960126"/>
                  <a:pt x="6508917" y="2844933"/>
                  <a:pt x="6501118" y="2790937"/>
                </a:cubicBezTo>
                <a:cubicBezTo>
                  <a:pt x="6493318" y="2736940"/>
                  <a:pt x="6470219" y="2681744"/>
                  <a:pt x="6431822" y="2625347"/>
                </a:cubicBezTo>
                <a:cubicBezTo>
                  <a:pt x="6393424" y="2568950"/>
                  <a:pt x="6337628" y="2525153"/>
                  <a:pt x="6264432" y="2493955"/>
                </a:cubicBezTo>
                <a:cubicBezTo>
                  <a:pt x="6191236" y="2462757"/>
                  <a:pt x="6104842" y="2447158"/>
                  <a:pt x="6005248" y="2447158"/>
                </a:cubicBezTo>
                <a:cubicBezTo>
                  <a:pt x="5918853" y="2447158"/>
                  <a:pt x="5838758" y="2464294"/>
                  <a:pt x="5764963" y="2498567"/>
                </a:cubicBezTo>
                <a:cubicBezTo>
                  <a:pt x="5691168" y="2532840"/>
                  <a:pt x="5624271" y="2584849"/>
                  <a:pt x="5564275" y="2654595"/>
                </a:cubicBezTo>
                <a:lnTo>
                  <a:pt x="5564275" y="1964787"/>
                </a:lnTo>
                <a:close/>
                <a:moveTo>
                  <a:pt x="991568" y="1964787"/>
                </a:moveTo>
                <a:lnTo>
                  <a:pt x="991568" y="4878809"/>
                </a:lnTo>
                <a:lnTo>
                  <a:pt x="1749322" y="4878809"/>
                </a:lnTo>
                <a:lnTo>
                  <a:pt x="1749322" y="3564889"/>
                </a:lnTo>
                <a:cubicBezTo>
                  <a:pt x="1853715" y="3564889"/>
                  <a:pt x="1918212" y="3583488"/>
                  <a:pt x="1942810" y="3620686"/>
                </a:cubicBezTo>
                <a:cubicBezTo>
                  <a:pt x="1967409" y="3657884"/>
                  <a:pt x="1979708" y="3754478"/>
                  <a:pt x="1979708" y="3910468"/>
                </a:cubicBezTo>
                <a:lnTo>
                  <a:pt x="1979708" y="4878809"/>
                </a:lnTo>
                <a:lnTo>
                  <a:pt x="2683465" y="4878809"/>
                </a:lnTo>
                <a:lnTo>
                  <a:pt x="2683465" y="4110256"/>
                </a:lnTo>
                <a:cubicBezTo>
                  <a:pt x="2683465" y="3875070"/>
                  <a:pt x="2677166" y="3731379"/>
                  <a:pt x="2664566" y="3679182"/>
                </a:cubicBezTo>
                <a:cubicBezTo>
                  <a:pt x="2651967" y="3626985"/>
                  <a:pt x="2619869" y="3569689"/>
                  <a:pt x="2568272" y="3507293"/>
                </a:cubicBezTo>
                <a:cubicBezTo>
                  <a:pt x="2516675" y="3444897"/>
                  <a:pt x="2415881" y="3395100"/>
                  <a:pt x="2265891" y="3357902"/>
                </a:cubicBezTo>
                <a:cubicBezTo>
                  <a:pt x="2431480" y="3342303"/>
                  <a:pt x="2542474" y="3295506"/>
                  <a:pt x="2598870" y="3217511"/>
                </a:cubicBezTo>
                <a:cubicBezTo>
                  <a:pt x="2655267" y="3139515"/>
                  <a:pt x="2683465" y="2987125"/>
                  <a:pt x="2683465" y="2760339"/>
                </a:cubicBezTo>
                <a:cubicBezTo>
                  <a:pt x="2683465" y="2511954"/>
                  <a:pt x="2643567" y="2331065"/>
                  <a:pt x="2563772" y="2217672"/>
                </a:cubicBezTo>
                <a:cubicBezTo>
                  <a:pt x="2483977" y="2104279"/>
                  <a:pt x="2380783" y="2033783"/>
                  <a:pt x="2254191" y="2006185"/>
                </a:cubicBezTo>
                <a:cubicBezTo>
                  <a:pt x="2127599" y="1978586"/>
                  <a:pt x="1885514" y="1964787"/>
                  <a:pt x="1527936" y="1964787"/>
                </a:cubicBezTo>
                <a:close/>
                <a:moveTo>
                  <a:pt x="0" y="0"/>
                </a:moveTo>
                <a:lnTo>
                  <a:pt x="12192001" y="0"/>
                </a:lnTo>
                <a:lnTo>
                  <a:pt x="12192001" y="6858000"/>
                </a:lnTo>
                <a:lnTo>
                  <a:pt x="0" y="6858000"/>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5549114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1BB5B9-DB8C-AA62-DF8F-2795CEB3194F}"/>
              </a:ext>
            </a:extLst>
          </p:cNvPr>
          <p:cNvSpPr>
            <a:spLocks noGrp="1"/>
          </p:cNvSpPr>
          <p:nvPr>
            <p:ph type="title"/>
          </p:nvPr>
        </p:nvSpPr>
        <p:spPr/>
        <p:txBody>
          <a:bodyPr/>
          <a:lstStyle/>
          <a:p>
            <a:endParaRPr lang="en-CA"/>
          </a:p>
        </p:txBody>
      </p:sp>
      <p:pic>
        <p:nvPicPr>
          <p:cNvPr id="1026" name="Picture 2" descr="AI is Not Just the Future – It's the Present - SwissCognitive,  World-Leading AI Network">
            <a:extLst>
              <a:ext uri="{FF2B5EF4-FFF2-40B4-BE49-F238E27FC236}">
                <a16:creationId xmlns:a16="http://schemas.microsoft.com/office/drawing/2014/main" id="{AC8453B9-CA0A-E095-FF0C-EE146F9D8032}"/>
              </a:ext>
            </a:extLst>
          </p:cNvPr>
          <p:cNvPicPr>
            <a:picLocks noGrp="1" noChangeAspect="1" noChangeArrowheads="1"/>
          </p:cNvPicPr>
          <p:nvPr>
            <p:ph idx="1"/>
          </p:nvPr>
        </p:nvPicPr>
        <p:blipFill rotWithShape="1">
          <a:blip r:embed="rId2">
            <a:alphaModFix/>
            <a:extLst>
              <a:ext uri="{28A0092B-C50C-407E-A947-70E740481C1C}">
                <a14:useLocalDpi xmlns:a14="http://schemas.microsoft.com/office/drawing/2010/main" val="0"/>
              </a:ext>
            </a:extLst>
          </a:blip>
          <a:srcRect t="106" b="15307"/>
          <a:stretch/>
        </p:blipFill>
        <p:spPr>
          <a:xfrm>
            <a:off x="-220591" y="-135840"/>
            <a:ext cx="12412591" cy="6993840"/>
          </a:xfrm>
        </p:spPr>
      </p:pic>
      <p:sp>
        <p:nvSpPr>
          <p:cNvPr id="6" name="Freeform: Shape 5">
            <a:extLst>
              <a:ext uri="{FF2B5EF4-FFF2-40B4-BE49-F238E27FC236}">
                <a16:creationId xmlns:a16="http://schemas.microsoft.com/office/drawing/2014/main" id="{27849F44-7F72-B8A2-88B7-C9212FAC220B}"/>
              </a:ext>
            </a:extLst>
          </p:cNvPr>
          <p:cNvSpPr/>
          <p:nvPr/>
        </p:nvSpPr>
        <p:spPr>
          <a:xfrm>
            <a:off x="-46394848" y="-23769335"/>
            <a:ext cx="122581008" cy="69637274"/>
          </a:xfrm>
          <a:custGeom>
            <a:avLst/>
            <a:gdLst/>
            <a:ahLst/>
            <a:cxnLst/>
            <a:rect l="l" t="t" r="r" b="b"/>
            <a:pathLst>
              <a:path w="12192001" h="6858000">
                <a:moveTo>
                  <a:pt x="7565194" y="2870132"/>
                </a:moveTo>
                <a:cubicBezTo>
                  <a:pt x="7608392" y="2870132"/>
                  <a:pt x="7636590" y="2886031"/>
                  <a:pt x="7649789" y="2917829"/>
                </a:cubicBezTo>
                <a:cubicBezTo>
                  <a:pt x="7662988" y="2949627"/>
                  <a:pt x="7669588" y="3026722"/>
                  <a:pt x="7669588" y="3149115"/>
                </a:cubicBezTo>
                <a:lnTo>
                  <a:pt x="7669588" y="4250647"/>
                </a:lnTo>
                <a:cubicBezTo>
                  <a:pt x="7669588" y="4353841"/>
                  <a:pt x="7662688" y="4421037"/>
                  <a:pt x="7648889" y="4452235"/>
                </a:cubicBezTo>
                <a:cubicBezTo>
                  <a:pt x="7635090" y="4483433"/>
                  <a:pt x="7606592" y="4499032"/>
                  <a:pt x="7563395" y="4499032"/>
                </a:cubicBezTo>
                <a:cubicBezTo>
                  <a:pt x="7521397" y="4499032"/>
                  <a:pt x="7493199" y="4481934"/>
                  <a:pt x="7478800" y="4447735"/>
                </a:cubicBezTo>
                <a:cubicBezTo>
                  <a:pt x="7464401" y="4413537"/>
                  <a:pt x="7457201" y="4340042"/>
                  <a:pt x="7457201" y="4227249"/>
                </a:cubicBezTo>
                <a:lnTo>
                  <a:pt x="7457201" y="3149115"/>
                </a:lnTo>
                <a:cubicBezTo>
                  <a:pt x="7457201" y="3026722"/>
                  <a:pt x="7464401" y="2949627"/>
                  <a:pt x="7478800" y="2917829"/>
                </a:cubicBezTo>
                <a:cubicBezTo>
                  <a:pt x="7493199" y="2886031"/>
                  <a:pt x="7521997" y="2870132"/>
                  <a:pt x="7565194" y="2870132"/>
                </a:cubicBezTo>
                <a:close/>
                <a:moveTo>
                  <a:pt x="5670469" y="2870132"/>
                </a:moveTo>
                <a:cubicBezTo>
                  <a:pt x="5716067" y="2870132"/>
                  <a:pt x="5746664" y="2889031"/>
                  <a:pt x="5762263" y="2926828"/>
                </a:cubicBezTo>
                <a:cubicBezTo>
                  <a:pt x="5777862" y="2964626"/>
                  <a:pt x="5785661" y="3045321"/>
                  <a:pt x="5785661" y="3168914"/>
                </a:cubicBezTo>
                <a:lnTo>
                  <a:pt x="5785661" y="4175052"/>
                </a:lnTo>
                <a:cubicBezTo>
                  <a:pt x="5785661" y="4316643"/>
                  <a:pt x="5778762" y="4406038"/>
                  <a:pt x="5764963" y="4443236"/>
                </a:cubicBezTo>
                <a:cubicBezTo>
                  <a:pt x="5751163" y="4480433"/>
                  <a:pt x="5721465" y="4499032"/>
                  <a:pt x="5675868" y="4499032"/>
                </a:cubicBezTo>
                <a:cubicBezTo>
                  <a:pt x="5631471" y="4499032"/>
                  <a:pt x="5601774" y="4481033"/>
                  <a:pt x="5586774" y="4445035"/>
                </a:cubicBezTo>
                <a:cubicBezTo>
                  <a:pt x="5571775" y="4409038"/>
                  <a:pt x="5564275" y="4326843"/>
                  <a:pt x="5564275" y="4198451"/>
                </a:cubicBezTo>
                <a:lnTo>
                  <a:pt x="5564275" y="3168914"/>
                </a:lnTo>
                <a:cubicBezTo>
                  <a:pt x="5564275" y="3035722"/>
                  <a:pt x="5570875" y="2952627"/>
                  <a:pt x="5584074" y="2919629"/>
                </a:cubicBezTo>
                <a:cubicBezTo>
                  <a:pt x="5597273" y="2886631"/>
                  <a:pt x="5626072" y="2870132"/>
                  <a:pt x="5670469" y="2870132"/>
                </a:cubicBezTo>
                <a:close/>
                <a:moveTo>
                  <a:pt x="3764720" y="2870132"/>
                </a:moveTo>
                <a:cubicBezTo>
                  <a:pt x="3807917" y="2870132"/>
                  <a:pt x="3836116" y="2886031"/>
                  <a:pt x="3849315" y="2917829"/>
                </a:cubicBezTo>
                <a:cubicBezTo>
                  <a:pt x="3862514" y="2949627"/>
                  <a:pt x="3869114" y="3026722"/>
                  <a:pt x="3869114" y="3149115"/>
                </a:cubicBezTo>
                <a:lnTo>
                  <a:pt x="3869114" y="4250647"/>
                </a:lnTo>
                <a:cubicBezTo>
                  <a:pt x="3869114" y="4353841"/>
                  <a:pt x="3862214" y="4421037"/>
                  <a:pt x="3848415" y="4452235"/>
                </a:cubicBezTo>
                <a:cubicBezTo>
                  <a:pt x="3834615" y="4483433"/>
                  <a:pt x="3806118" y="4499032"/>
                  <a:pt x="3762920" y="4499032"/>
                </a:cubicBezTo>
                <a:cubicBezTo>
                  <a:pt x="3720923" y="4499032"/>
                  <a:pt x="3692724" y="4481934"/>
                  <a:pt x="3678325" y="4447735"/>
                </a:cubicBezTo>
                <a:cubicBezTo>
                  <a:pt x="3663926" y="4413537"/>
                  <a:pt x="3656726" y="4340042"/>
                  <a:pt x="3656726" y="4227249"/>
                </a:cubicBezTo>
                <a:lnTo>
                  <a:pt x="3656726" y="3149115"/>
                </a:lnTo>
                <a:cubicBezTo>
                  <a:pt x="3656726" y="3026722"/>
                  <a:pt x="3663926" y="2949627"/>
                  <a:pt x="3678325" y="2917829"/>
                </a:cubicBezTo>
                <a:cubicBezTo>
                  <a:pt x="3692724" y="2886031"/>
                  <a:pt x="3721523" y="2870132"/>
                  <a:pt x="3764720" y="2870132"/>
                </a:cubicBezTo>
                <a:close/>
                <a:moveTo>
                  <a:pt x="1749322" y="2463357"/>
                </a:moveTo>
                <a:cubicBezTo>
                  <a:pt x="1836917" y="2463357"/>
                  <a:pt x="1897213" y="2477756"/>
                  <a:pt x="1930211" y="2506554"/>
                </a:cubicBezTo>
                <a:cubicBezTo>
                  <a:pt x="1963209" y="2535352"/>
                  <a:pt x="1979708" y="2595948"/>
                  <a:pt x="1979708" y="2688343"/>
                </a:cubicBezTo>
                <a:lnTo>
                  <a:pt x="1979708" y="2848533"/>
                </a:lnTo>
                <a:cubicBezTo>
                  <a:pt x="1979708" y="2976925"/>
                  <a:pt x="1962609" y="3052821"/>
                  <a:pt x="1928411" y="3076219"/>
                </a:cubicBezTo>
                <a:cubicBezTo>
                  <a:pt x="1894213" y="3099618"/>
                  <a:pt x="1834517" y="3111317"/>
                  <a:pt x="1749322" y="3111317"/>
                </a:cubicBezTo>
                <a:close/>
                <a:moveTo>
                  <a:pt x="10459901" y="2447158"/>
                </a:moveTo>
                <a:cubicBezTo>
                  <a:pt x="10300311" y="2447158"/>
                  <a:pt x="10160220" y="2471756"/>
                  <a:pt x="10039627" y="2520953"/>
                </a:cubicBezTo>
                <a:cubicBezTo>
                  <a:pt x="9919034" y="2570150"/>
                  <a:pt x="9833539" y="2640046"/>
                  <a:pt x="9783143" y="2730640"/>
                </a:cubicBezTo>
                <a:cubicBezTo>
                  <a:pt x="9732746" y="2821235"/>
                  <a:pt x="9707547" y="2961926"/>
                  <a:pt x="9707547" y="3152715"/>
                </a:cubicBezTo>
                <a:cubicBezTo>
                  <a:pt x="9707547" y="3287106"/>
                  <a:pt x="9730946" y="3403199"/>
                  <a:pt x="9777743" y="3500993"/>
                </a:cubicBezTo>
                <a:cubicBezTo>
                  <a:pt x="9824540" y="3598787"/>
                  <a:pt x="9954732" y="3707680"/>
                  <a:pt x="10168319" y="3827673"/>
                </a:cubicBezTo>
                <a:cubicBezTo>
                  <a:pt x="10422704" y="3969265"/>
                  <a:pt x="10563695" y="4054459"/>
                  <a:pt x="10591293" y="4083258"/>
                </a:cubicBezTo>
                <a:cubicBezTo>
                  <a:pt x="10617692" y="4112056"/>
                  <a:pt x="10630891" y="4183451"/>
                  <a:pt x="10630891" y="4297444"/>
                </a:cubicBezTo>
                <a:cubicBezTo>
                  <a:pt x="10630891" y="4380239"/>
                  <a:pt x="10620691" y="4434536"/>
                  <a:pt x="10600293" y="4460335"/>
                </a:cubicBezTo>
                <a:cubicBezTo>
                  <a:pt x="10579895" y="4486133"/>
                  <a:pt x="10543896" y="4499032"/>
                  <a:pt x="10492299" y="4499032"/>
                </a:cubicBezTo>
                <a:cubicBezTo>
                  <a:pt x="10444302" y="4499032"/>
                  <a:pt x="10412204" y="4479833"/>
                  <a:pt x="10396005" y="4441436"/>
                </a:cubicBezTo>
                <a:cubicBezTo>
                  <a:pt x="10379806" y="4403038"/>
                  <a:pt x="10371707" y="4319643"/>
                  <a:pt x="10371707" y="4191251"/>
                </a:cubicBezTo>
                <a:lnTo>
                  <a:pt x="10371707" y="4040060"/>
                </a:lnTo>
                <a:lnTo>
                  <a:pt x="9727346" y="4040060"/>
                </a:lnTo>
                <a:lnTo>
                  <a:pt x="9727346" y="4155253"/>
                </a:lnTo>
                <a:cubicBezTo>
                  <a:pt x="9727346" y="4354441"/>
                  <a:pt x="9751944" y="4503232"/>
                  <a:pt x="9801141" y="4601626"/>
                </a:cubicBezTo>
                <a:cubicBezTo>
                  <a:pt x="9850338" y="4700020"/>
                  <a:pt x="9940633" y="4778015"/>
                  <a:pt x="10072025" y="4835612"/>
                </a:cubicBezTo>
                <a:cubicBezTo>
                  <a:pt x="10203417" y="4893208"/>
                  <a:pt x="10361507" y="4922006"/>
                  <a:pt x="10546296" y="4922006"/>
                </a:cubicBezTo>
                <a:cubicBezTo>
                  <a:pt x="10713086" y="4922006"/>
                  <a:pt x="10855577" y="4895308"/>
                  <a:pt x="10973770" y="4841911"/>
                </a:cubicBezTo>
                <a:cubicBezTo>
                  <a:pt x="11091963" y="4788515"/>
                  <a:pt x="11176258" y="4712319"/>
                  <a:pt x="11226654" y="4613325"/>
                </a:cubicBezTo>
                <a:cubicBezTo>
                  <a:pt x="11277051" y="4514331"/>
                  <a:pt x="11302250" y="4367641"/>
                  <a:pt x="11302250" y="4173252"/>
                </a:cubicBezTo>
                <a:cubicBezTo>
                  <a:pt x="11302250" y="3999263"/>
                  <a:pt x="11269252" y="3866671"/>
                  <a:pt x="11203256" y="3775476"/>
                </a:cubicBezTo>
                <a:cubicBezTo>
                  <a:pt x="11137260" y="3684282"/>
                  <a:pt x="10998668" y="3587088"/>
                  <a:pt x="10787481" y="3483894"/>
                </a:cubicBezTo>
                <a:cubicBezTo>
                  <a:pt x="10629091" y="3405899"/>
                  <a:pt x="10524397" y="3346503"/>
                  <a:pt x="10473400" y="3305705"/>
                </a:cubicBezTo>
                <a:cubicBezTo>
                  <a:pt x="10422404" y="3264908"/>
                  <a:pt x="10391805" y="3227410"/>
                  <a:pt x="10381606" y="3193212"/>
                </a:cubicBezTo>
                <a:cubicBezTo>
                  <a:pt x="10371407" y="3159014"/>
                  <a:pt x="10366307" y="3105317"/>
                  <a:pt x="10366307" y="3032122"/>
                </a:cubicBezTo>
                <a:cubicBezTo>
                  <a:pt x="10366307" y="2978125"/>
                  <a:pt x="10376506" y="2937628"/>
                  <a:pt x="10396905" y="2910629"/>
                </a:cubicBezTo>
                <a:cubicBezTo>
                  <a:pt x="10417304" y="2883631"/>
                  <a:pt x="10447902" y="2870132"/>
                  <a:pt x="10488699" y="2870132"/>
                </a:cubicBezTo>
                <a:cubicBezTo>
                  <a:pt x="10539096" y="2870132"/>
                  <a:pt x="10570594" y="2884831"/>
                  <a:pt x="10583194" y="2914229"/>
                </a:cubicBezTo>
                <a:cubicBezTo>
                  <a:pt x="10595793" y="2943627"/>
                  <a:pt x="10602093" y="3013523"/>
                  <a:pt x="10602093" y="3123916"/>
                </a:cubicBezTo>
                <a:lnTo>
                  <a:pt x="10602093" y="3253508"/>
                </a:lnTo>
                <a:lnTo>
                  <a:pt x="11246453" y="3253508"/>
                </a:lnTo>
                <a:lnTo>
                  <a:pt x="11246453" y="3114917"/>
                </a:lnTo>
                <a:cubicBezTo>
                  <a:pt x="11246453" y="2994924"/>
                  <a:pt x="11240154" y="2906730"/>
                  <a:pt x="11227554" y="2850333"/>
                </a:cubicBezTo>
                <a:cubicBezTo>
                  <a:pt x="11214955" y="2793936"/>
                  <a:pt x="11178957" y="2732740"/>
                  <a:pt x="11119561" y="2666744"/>
                </a:cubicBezTo>
                <a:cubicBezTo>
                  <a:pt x="11060165" y="2600748"/>
                  <a:pt x="10974970" y="2547652"/>
                  <a:pt x="10863977" y="2507454"/>
                </a:cubicBezTo>
                <a:cubicBezTo>
                  <a:pt x="10752983" y="2467256"/>
                  <a:pt x="10618292" y="2447158"/>
                  <a:pt x="10459901" y="2447158"/>
                </a:cubicBezTo>
                <a:close/>
                <a:moveTo>
                  <a:pt x="7539996" y="2447158"/>
                </a:moveTo>
                <a:cubicBezTo>
                  <a:pt x="7345608" y="2447158"/>
                  <a:pt x="7186018" y="2484955"/>
                  <a:pt x="7061225" y="2560551"/>
                </a:cubicBezTo>
                <a:cubicBezTo>
                  <a:pt x="6936433" y="2636146"/>
                  <a:pt x="6850038" y="2736340"/>
                  <a:pt x="6802041" y="2861132"/>
                </a:cubicBezTo>
                <a:cubicBezTo>
                  <a:pt x="6754044" y="2985925"/>
                  <a:pt x="6730045" y="3159314"/>
                  <a:pt x="6730045" y="3381301"/>
                </a:cubicBezTo>
                <a:lnTo>
                  <a:pt x="6730045" y="3993263"/>
                </a:lnTo>
                <a:cubicBezTo>
                  <a:pt x="6730045" y="4196051"/>
                  <a:pt x="6743245" y="4348141"/>
                  <a:pt x="6769643" y="4449535"/>
                </a:cubicBezTo>
                <a:cubicBezTo>
                  <a:pt x="6796041" y="4550929"/>
                  <a:pt x="6840139" y="4637324"/>
                  <a:pt x="6901935" y="4708719"/>
                </a:cubicBezTo>
                <a:cubicBezTo>
                  <a:pt x="6963731" y="4780115"/>
                  <a:pt x="7050426" y="4833512"/>
                  <a:pt x="7162019" y="4868910"/>
                </a:cubicBezTo>
                <a:cubicBezTo>
                  <a:pt x="7273612" y="4904307"/>
                  <a:pt x="7409804" y="4922006"/>
                  <a:pt x="7570594" y="4922006"/>
                </a:cubicBezTo>
                <a:cubicBezTo>
                  <a:pt x="7714585" y="4922006"/>
                  <a:pt x="7842078" y="4901308"/>
                  <a:pt x="7953071" y="4859910"/>
                </a:cubicBezTo>
                <a:cubicBezTo>
                  <a:pt x="8064064" y="4818513"/>
                  <a:pt x="8154958" y="4754317"/>
                  <a:pt x="8225754" y="4667322"/>
                </a:cubicBezTo>
                <a:cubicBezTo>
                  <a:pt x="8296550" y="4580328"/>
                  <a:pt x="8342747" y="4486733"/>
                  <a:pt x="8364346" y="4386539"/>
                </a:cubicBezTo>
                <a:cubicBezTo>
                  <a:pt x="8385944" y="4286345"/>
                  <a:pt x="8396743" y="4128855"/>
                  <a:pt x="8396743" y="3914068"/>
                </a:cubicBezTo>
                <a:lnTo>
                  <a:pt x="8396743" y="3329104"/>
                </a:lnTo>
                <a:cubicBezTo>
                  <a:pt x="8396743" y="3159914"/>
                  <a:pt x="8385044" y="3033922"/>
                  <a:pt x="8361646" y="2951127"/>
                </a:cubicBezTo>
                <a:cubicBezTo>
                  <a:pt x="8338247" y="2868332"/>
                  <a:pt x="8294750" y="2787937"/>
                  <a:pt x="8231154" y="2709942"/>
                </a:cubicBezTo>
                <a:cubicBezTo>
                  <a:pt x="8167558" y="2631946"/>
                  <a:pt x="8077263" y="2568650"/>
                  <a:pt x="7960270" y="2520053"/>
                </a:cubicBezTo>
                <a:cubicBezTo>
                  <a:pt x="7843277" y="2471456"/>
                  <a:pt x="7703186" y="2447158"/>
                  <a:pt x="7539996" y="2447158"/>
                </a:cubicBezTo>
                <a:close/>
                <a:moveTo>
                  <a:pt x="3739521" y="2447158"/>
                </a:moveTo>
                <a:cubicBezTo>
                  <a:pt x="3545133" y="2447158"/>
                  <a:pt x="3385543" y="2484955"/>
                  <a:pt x="3260751" y="2560551"/>
                </a:cubicBezTo>
                <a:cubicBezTo>
                  <a:pt x="3135958" y="2636146"/>
                  <a:pt x="3049564" y="2736340"/>
                  <a:pt x="3001567" y="2861132"/>
                </a:cubicBezTo>
                <a:cubicBezTo>
                  <a:pt x="2953569" y="2985925"/>
                  <a:pt x="2929571" y="3159314"/>
                  <a:pt x="2929571" y="3381301"/>
                </a:cubicBezTo>
                <a:lnTo>
                  <a:pt x="2929571" y="3993263"/>
                </a:lnTo>
                <a:cubicBezTo>
                  <a:pt x="2929571" y="4196051"/>
                  <a:pt x="2942770" y="4348141"/>
                  <a:pt x="2969169" y="4449535"/>
                </a:cubicBezTo>
                <a:cubicBezTo>
                  <a:pt x="2995567" y="4550929"/>
                  <a:pt x="3039664" y="4637324"/>
                  <a:pt x="3101460" y="4708719"/>
                </a:cubicBezTo>
                <a:cubicBezTo>
                  <a:pt x="3163257" y="4780115"/>
                  <a:pt x="3249951" y="4833512"/>
                  <a:pt x="3361545" y="4868910"/>
                </a:cubicBezTo>
                <a:cubicBezTo>
                  <a:pt x="3473138" y="4904307"/>
                  <a:pt x="3609330" y="4922006"/>
                  <a:pt x="3770120" y="4922006"/>
                </a:cubicBezTo>
                <a:cubicBezTo>
                  <a:pt x="3914111" y="4922006"/>
                  <a:pt x="4041603" y="4901308"/>
                  <a:pt x="4152596" y="4859910"/>
                </a:cubicBezTo>
                <a:cubicBezTo>
                  <a:pt x="4263589" y="4818513"/>
                  <a:pt x="4354484" y="4754317"/>
                  <a:pt x="4425279" y="4667322"/>
                </a:cubicBezTo>
                <a:cubicBezTo>
                  <a:pt x="4496075" y="4580328"/>
                  <a:pt x="4542273" y="4486733"/>
                  <a:pt x="4563871" y="4386539"/>
                </a:cubicBezTo>
                <a:cubicBezTo>
                  <a:pt x="4585470" y="4286345"/>
                  <a:pt x="4596269" y="4128855"/>
                  <a:pt x="4596269" y="3914068"/>
                </a:cubicBezTo>
                <a:lnTo>
                  <a:pt x="4596269" y="3329104"/>
                </a:lnTo>
                <a:cubicBezTo>
                  <a:pt x="4596269" y="3159914"/>
                  <a:pt x="4584570" y="3033922"/>
                  <a:pt x="4561171" y="2951127"/>
                </a:cubicBezTo>
                <a:cubicBezTo>
                  <a:pt x="4537772" y="2868332"/>
                  <a:pt x="4494275" y="2787937"/>
                  <a:pt x="4430679" y="2709942"/>
                </a:cubicBezTo>
                <a:cubicBezTo>
                  <a:pt x="4367084" y="2631946"/>
                  <a:pt x="4276789" y="2568650"/>
                  <a:pt x="4159796" y="2520053"/>
                </a:cubicBezTo>
                <a:cubicBezTo>
                  <a:pt x="4042803" y="2471456"/>
                  <a:pt x="3902711" y="2447158"/>
                  <a:pt x="3739521" y="2447158"/>
                </a:cubicBezTo>
                <a:close/>
                <a:moveTo>
                  <a:pt x="8675391" y="2171774"/>
                </a:moveTo>
                <a:lnTo>
                  <a:pt x="8675391" y="2547951"/>
                </a:lnTo>
                <a:lnTo>
                  <a:pt x="8518801" y="2547951"/>
                </a:lnTo>
                <a:lnTo>
                  <a:pt x="8518801" y="2925929"/>
                </a:lnTo>
                <a:lnTo>
                  <a:pt x="8675391" y="2925929"/>
                </a:lnTo>
                <a:lnTo>
                  <a:pt x="8675391" y="4139054"/>
                </a:lnTo>
                <a:cubicBezTo>
                  <a:pt x="8675391" y="4376640"/>
                  <a:pt x="8681991" y="4527530"/>
                  <a:pt x="8695191" y="4591727"/>
                </a:cubicBezTo>
                <a:cubicBezTo>
                  <a:pt x="8708390" y="4655923"/>
                  <a:pt x="8741987" y="4712919"/>
                  <a:pt x="8795984" y="4762716"/>
                </a:cubicBezTo>
                <a:cubicBezTo>
                  <a:pt x="8849981" y="4812513"/>
                  <a:pt x="8912377" y="4844311"/>
                  <a:pt x="8983173" y="4858110"/>
                </a:cubicBezTo>
                <a:cubicBezTo>
                  <a:pt x="9053969" y="4871909"/>
                  <a:pt x="9172161" y="4878809"/>
                  <a:pt x="9337751" y="4878809"/>
                </a:cubicBezTo>
                <a:lnTo>
                  <a:pt x="9631133" y="4878809"/>
                </a:lnTo>
                <a:lnTo>
                  <a:pt x="9631133" y="4493633"/>
                </a:lnTo>
                <a:cubicBezTo>
                  <a:pt x="9512340" y="4493633"/>
                  <a:pt x="9444845" y="4484633"/>
                  <a:pt x="9428646" y="4466634"/>
                </a:cubicBezTo>
                <a:cubicBezTo>
                  <a:pt x="9412447" y="4448635"/>
                  <a:pt x="9404347" y="4361041"/>
                  <a:pt x="9404347" y="4203850"/>
                </a:cubicBezTo>
                <a:lnTo>
                  <a:pt x="9404347" y="2925929"/>
                </a:lnTo>
                <a:lnTo>
                  <a:pt x="9600535" y="2925929"/>
                </a:lnTo>
                <a:lnTo>
                  <a:pt x="9600535" y="2547951"/>
                </a:lnTo>
                <a:lnTo>
                  <a:pt x="9404347" y="2547951"/>
                </a:lnTo>
                <a:lnTo>
                  <a:pt x="9404347" y="2171774"/>
                </a:lnTo>
                <a:close/>
                <a:moveTo>
                  <a:pt x="4837119" y="1964787"/>
                </a:moveTo>
                <a:lnTo>
                  <a:pt x="4837119" y="4878809"/>
                </a:lnTo>
                <a:lnTo>
                  <a:pt x="5517478" y="4878809"/>
                </a:lnTo>
                <a:lnTo>
                  <a:pt x="5564275" y="4698370"/>
                </a:lnTo>
                <a:cubicBezTo>
                  <a:pt x="5625471" y="4772915"/>
                  <a:pt x="5692967" y="4828825"/>
                  <a:pt x="5766762" y="4866097"/>
                </a:cubicBezTo>
                <a:cubicBezTo>
                  <a:pt x="5840558" y="4903370"/>
                  <a:pt x="5920053" y="4922006"/>
                  <a:pt x="6005248" y="4922006"/>
                </a:cubicBezTo>
                <a:cubicBezTo>
                  <a:pt x="6124041" y="4922006"/>
                  <a:pt x="6226634" y="4890508"/>
                  <a:pt x="6313029" y="4827512"/>
                </a:cubicBezTo>
                <a:cubicBezTo>
                  <a:pt x="6399424" y="4764516"/>
                  <a:pt x="6454320" y="4690121"/>
                  <a:pt x="6477719" y="4604326"/>
                </a:cubicBezTo>
                <a:cubicBezTo>
                  <a:pt x="6501118" y="4518531"/>
                  <a:pt x="6512817" y="4388039"/>
                  <a:pt x="6512817" y="4212850"/>
                </a:cubicBezTo>
                <a:lnTo>
                  <a:pt x="6512817" y="3136516"/>
                </a:lnTo>
                <a:cubicBezTo>
                  <a:pt x="6512817" y="2960126"/>
                  <a:pt x="6508917" y="2844933"/>
                  <a:pt x="6501118" y="2790937"/>
                </a:cubicBezTo>
                <a:cubicBezTo>
                  <a:pt x="6493318" y="2736940"/>
                  <a:pt x="6470219" y="2681744"/>
                  <a:pt x="6431822" y="2625347"/>
                </a:cubicBezTo>
                <a:cubicBezTo>
                  <a:pt x="6393424" y="2568950"/>
                  <a:pt x="6337628" y="2525153"/>
                  <a:pt x="6264432" y="2493955"/>
                </a:cubicBezTo>
                <a:cubicBezTo>
                  <a:pt x="6191236" y="2462757"/>
                  <a:pt x="6104842" y="2447158"/>
                  <a:pt x="6005248" y="2447158"/>
                </a:cubicBezTo>
                <a:cubicBezTo>
                  <a:pt x="5918853" y="2447158"/>
                  <a:pt x="5838758" y="2464294"/>
                  <a:pt x="5764963" y="2498567"/>
                </a:cubicBezTo>
                <a:cubicBezTo>
                  <a:pt x="5691168" y="2532840"/>
                  <a:pt x="5624271" y="2584849"/>
                  <a:pt x="5564275" y="2654595"/>
                </a:cubicBezTo>
                <a:lnTo>
                  <a:pt x="5564275" y="1964787"/>
                </a:lnTo>
                <a:close/>
                <a:moveTo>
                  <a:pt x="991568" y="1964787"/>
                </a:moveTo>
                <a:lnTo>
                  <a:pt x="991568" y="4878809"/>
                </a:lnTo>
                <a:lnTo>
                  <a:pt x="1749322" y="4878809"/>
                </a:lnTo>
                <a:lnTo>
                  <a:pt x="1749322" y="3564889"/>
                </a:lnTo>
                <a:cubicBezTo>
                  <a:pt x="1853715" y="3564889"/>
                  <a:pt x="1918212" y="3583488"/>
                  <a:pt x="1942810" y="3620686"/>
                </a:cubicBezTo>
                <a:cubicBezTo>
                  <a:pt x="1967409" y="3657884"/>
                  <a:pt x="1979708" y="3754478"/>
                  <a:pt x="1979708" y="3910468"/>
                </a:cubicBezTo>
                <a:lnTo>
                  <a:pt x="1979708" y="4878809"/>
                </a:lnTo>
                <a:lnTo>
                  <a:pt x="2683465" y="4878809"/>
                </a:lnTo>
                <a:lnTo>
                  <a:pt x="2683465" y="4110256"/>
                </a:lnTo>
                <a:cubicBezTo>
                  <a:pt x="2683465" y="3875070"/>
                  <a:pt x="2677166" y="3731379"/>
                  <a:pt x="2664566" y="3679182"/>
                </a:cubicBezTo>
                <a:cubicBezTo>
                  <a:pt x="2651967" y="3626985"/>
                  <a:pt x="2619869" y="3569689"/>
                  <a:pt x="2568272" y="3507293"/>
                </a:cubicBezTo>
                <a:cubicBezTo>
                  <a:pt x="2516675" y="3444897"/>
                  <a:pt x="2415881" y="3395100"/>
                  <a:pt x="2265891" y="3357902"/>
                </a:cubicBezTo>
                <a:cubicBezTo>
                  <a:pt x="2431480" y="3342303"/>
                  <a:pt x="2542474" y="3295506"/>
                  <a:pt x="2598870" y="3217511"/>
                </a:cubicBezTo>
                <a:cubicBezTo>
                  <a:pt x="2655267" y="3139515"/>
                  <a:pt x="2683465" y="2987125"/>
                  <a:pt x="2683465" y="2760339"/>
                </a:cubicBezTo>
                <a:cubicBezTo>
                  <a:pt x="2683465" y="2511954"/>
                  <a:pt x="2643567" y="2331065"/>
                  <a:pt x="2563772" y="2217672"/>
                </a:cubicBezTo>
                <a:cubicBezTo>
                  <a:pt x="2483977" y="2104279"/>
                  <a:pt x="2380783" y="2033783"/>
                  <a:pt x="2254191" y="2006185"/>
                </a:cubicBezTo>
                <a:cubicBezTo>
                  <a:pt x="2127599" y="1978586"/>
                  <a:pt x="1885514" y="1964787"/>
                  <a:pt x="1527936" y="1964787"/>
                </a:cubicBezTo>
                <a:close/>
                <a:moveTo>
                  <a:pt x="0" y="0"/>
                </a:moveTo>
                <a:lnTo>
                  <a:pt x="12192001" y="0"/>
                </a:lnTo>
                <a:lnTo>
                  <a:pt x="12192001" y="6858000"/>
                </a:lnTo>
                <a:lnTo>
                  <a:pt x="0" y="685800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30694896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 name="Freeform: Shape 3082">
            <a:extLst>
              <a:ext uri="{FF2B5EF4-FFF2-40B4-BE49-F238E27FC236}">
                <a16:creationId xmlns:a16="http://schemas.microsoft.com/office/drawing/2014/main" id="{A6EF5A53-0A64-4CA5-B9C7-1CB97CB5C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3094" name="Freeform: Shape 3084">
            <a:extLst>
              <a:ext uri="{FF2B5EF4-FFF2-40B4-BE49-F238E27FC236}">
                <a16:creationId xmlns:a16="http://schemas.microsoft.com/office/drawing/2014/main" id="{34ABFBEA-4EB0-4D02-A2C0-1733CD3D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3096" name="Freeform: Shape 3086">
            <a:extLst>
              <a:ext uri="{FF2B5EF4-FFF2-40B4-BE49-F238E27FC236}">
                <a16:creationId xmlns:a16="http://schemas.microsoft.com/office/drawing/2014/main" id="{19E083F6-57F4-487B-A766-EA0462B1EE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useBgFill="1">
        <p:nvSpPr>
          <p:cNvPr id="3097" name="Rectangle 3088">
            <a:extLst>
              <a:ext uri="{FF2B5EF4-FFF2-40B4-BE49-F238E27FC236}">
                <a16:creationId xmlns:a16="http://schemas.microsoft.com/office/drawing/2014/main" id="{21A32728-C5F7-449E-8F69-191DD1BC37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8" name="Picture 6" descr="Download wallpaper 1600x900 stars, night, black, starry sky widescreen 16:9  hd background">
            <a:extLst>
              <a:ext uri="{FF2B5EF4-FFF2-40B4-BE49-F238E27FC236}">
                <a16:creationId xmlns:a16="http://schemas.microsoft.com/office/drawing/2014/main" id="{28048513-267B-39A5-D650-CBDD72D96F8D}"/>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6250"/>
          <a:stretch/>
        </p:blipFill>
        <p:spPr bwMode="auto">
          <a:xfrm>
            <a:off x="-2" y="-2"/>
            <a:ext cx="11429995" cy="6858001"/>
          </a:xfrm>
          <a:custGeom>
            <a:avLst/>
            <a:gdLst/>
            <a:ahLst/>
            <a:cxnLst/>
            <a:rect l="l" t="t" r="r" b="b"/>
            <a:pathLst>
              <a:path w="11429995" h="6858001">
                <a:moveTo>
                  <a:pt x="0" y="0"/>
                </a:moveTo>
                <a:lnTo>
                  <a:pt x="7624254" y="0"/>
                </a:lnTo>
                <a:lnTo>
                  <a:pt x="7862589" y="52181"/>
                </a:lnTo>
                <a:cubicBezTo>
                  <a:pt x="10504017" y="652275"/>
                  <a:pt x="11363091" y="1531476"/>
                  <a:pt x="11414106" y="2360939"/>
                </a:cubicBezTo>
                <a:cubicBezTo>
                  <a:pt x="11427932" y="2579799"/>
                  <a:pt x="11433644" y="2800687"/>
                  <a:pt x="11427598" y="3022918"/>
                </a:cubicBezTo>
                <a:cubicBezTo>
                  <a:pt x="11393176" y="4286859"/>
                  <a:pt x="10977952" y="5594221"/>
                  <a:pt x="9507339" y="6818588"/>
                </a:cubicBezTo>
                <a:lnTo>
                  <a:pt x="9458552" y="6858001"/>
                </a:lnTo>
                <a:lnTo>
                  <a:pt x="0" y="6858001"/>
                </a:lnTo>
                <a:close/>
              </a:path>
            </a:pathLst>
          </a:custGeom>
          <a:noFill/>
          <a:extLst>
            <a:ext uri="{909E8E84-426E-40DD-AFC4-6F175D3DCCD1}">
              <a14:hiddenFill xmlns:a14="http://schemas.microsoft.com/office/drawing/2010/main">
                <a:solidFill>
                  <a:srgbClr val="FFFFFF"/>
                </a:solidFill>
              </a14:hiddenFill>
            </a:ext>
          </a:extLst>
        </p:spPr>
      </p:pic>
      <p:sp>
        <p:nvSpPr>
          <p:cNvPr id="3098" name="Freeform: Shape 3090">
            <a:extLst>
              <a:ext uri="{FF2B5EF4-FFF2-40B4-BE49-F238E27FC236}">
                <a16:creationId xmlns:a16="http://schemas.microsoft.com/office/drawing/2014/main" id="{28F539D3-3C02-4EDE-8291-375F97A203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417925">
            <a:off x="7129332" y="1277529"/>
            <a:ext cx="5553331" cy="4302939"/>
          </a:xfrm>
          <a:custGeom>
            <a:avLst/>
            <a:gdLst>
              <a:gd name="connsiteX0" fmla="*/ 4594048 w 9861488"/>
              <a:gd name="connsiteY0" fmla="*/ 11458472 h 11458472"/>
              <a:gd name="connsiteX1" fmla="*/ 0 w 9861488"/>
              <a:gd name="connsiteY1" fmla="*/ 5948221 h 11458472"/>
              <a:gd name="connsiteX2" fmla="*/ 1863 w 9861488"/>
              <a:gd name="connsiteY2" fmla="*/ 5698862 h 11458472"/>
              <a:gd name="connsiteX3" fmla="*/ 320025 w 9861488"/>
              <a:gd name="connsiteY3" fmla="*/ 3799836 h 11458472"/>
              <a:gd name="connsiteX4" fmla="*/ 3430486 w 9861488"/>
              <a:gd name="connsiteY4" fmla="*/ 295907 h 11458472"/>
              <a:gd name="connsiteX5" fmla="*/ 3863859 w 9861488"/>
              <a:gd name="connsiteY5" fmla="*/ 55612 h 11458472"/>
              <a:gd name="connsiteX6" fmla="*/ 3969651 w 9861488"/>
              <a:gd name="connsiteY6" fmla="*/ 0 h 11458472"/>
              <a:gd name="connsiteX7" fmla="*/ 9861488 w 9861488"/>
              <a:gd name="connsiteY7" fmla="*/ 7066862 h 11458472"/>
              <a:gd name="connsiteX8" fmla="*/ 4594048 w 9861488"/>
              <a:gd name="connsiteY8" fmla="*/ 11458472 h 11458472"/>
              <a:gd name="connsiteX0" fmla="*/ 0 w 9861488"/>
              <a:gd name="connsiteY0" fmla="*/ 5948221 h 11549912"/>
              <a:gd name="connsiteX1" fmla="*/ 1863 w 9861488"/>
              <a:gd name="connsiteY1" fmla="*/ 5698862 h 11549912"/>
              <a:gd name="connsiteX2" fmla="*/ 320025 w 9861488"/>
              <a:gd name="connsiteY2" fmla="*/ 3799836 h 11549912"/>
              <a:gd name="connsiteX3" fmla="*/ 3430486 w 9861488"/>
              <a:gd name="connsiteY3" fmla="*/ 295907 h 11549912"/>
              <a:gd name="connsiteX4" fmla="*/ 3863859 w 9861488"/>
              <a:gd name="connsiteY4" fmla="*/ 55612 h 11549912"/>
              <a:gd name="connsiteX5" fmla="*/ 3969651 w 9861488"/>
              <a:gd name="connsiteY5" fmla="*/ 0 h 11549912"/>
              <a:gd name="connsiteX6" fmla="*/ 9861488 w 9861488"/>
              <a:gd name="connsiteY6" fmla="*/ 7066862 h 11549912"/>
              <a:gd name="connsiteX7" fmla="*/ 4685488 w 9861488"/>
              <a:gd name="connsiteY7" fmla="*/ 11549912 h 11549912"/>
              <a:gd name="connsiteX0" fmla="*/ 0 w 9861488"/>
              <a:gd name="connsiteY0" fmla="*/ 5948221 h 7066862"/>
              <a:gd name="connsiteX1" fmla="*/ 1863 w 9861488"/>
              <a:gd name="connsiteY1" fmla="*/ 5698862 h 7066862"/>
              <a:gd name="connsiteX2" fmla="*/ 320025 w 9861488"/>
              <a:gd name="connsiteY2" fmla="*/ 3799836 h 7066862"/>
              <a:gd name="connsiteX3" fmla="*/ 3430486 w 9861488"/>
              <a:gd name="connsiteY3" fmla="*/ 295907 h 7066862"/>
              <a:gd name="connsiteX4" fmla="*/ 3863859 w 9861488"/>
              <a:gd name="connsiteY4" fmla="*/ 55612 h 7066862"/>
              <a:gd name="connsiteX5" fmla="*/ 3969651 w 9861488"/>
              <a:gd name="connsiteY5" fmla="*/ 0 h 7066862"/>
              <a:gd name="connsiteX6" fmla="*/ 9861488 w 9861488"/>
              <a:gd name="connsiteY6" fmla="*/ 7066862 h 7066862"/>
              <a:gd name="connsiteX0" fmla="*/ 0 w 3969651"/>
              <a:gd name="connsiteY0" fmla="*/ 5948221 h 5948221"/>
              <a:gd name="connsiteX1" fmla="*/ 1863 w 3969651"/>
              <a:gd name="connsiteY1" fmla="*/ 5698862 h 5948221"/>
              <a:gd name="connsiteX2" fmla="*/ 320025 w 3969651"/>
              <a:gd name="connsiteY2" fmla="*/ 3799836 h 5948221"/>
              <a:gd name="connsiteX3" fmla="*/ 3430486 w 3969651"/>
              <a:gd name="connsiteY3" fmla="*/ 295907 h 5948221"/>
              <a:gd name="connsiteX4" fmla="*/ 3863859 w 3969651"/>
              <a:gd name="connsiteY4" fmla="*/ 55612 h 5948221"/>
              <a:gd name="connsiteX5" fmla="*/ 3969651 w 3969651"/>
              <a:gd name="connsiteY5" fmla="*/ 0 h 5948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9651" h="5948221">
                <a:moveTo>
                  <a:pt x="0" y="5948221"/>
                </a:moveTo>
                <a:lnTo>
                  <a:pt x="1863" y="5698862"/>
                </a:lnTo>
                <a:cubicBezTo>
                  <a:pt x="27184" y="5017139"/>
                  <a:pt x="133214" y="4368297"/>
                  <a:pt x="320025" y="3799836"/>
                </a:cubicBezTo>
                <a:cubicBezTo>
                  <a:pt x="810579" y="2305232"/>
                  <a:pt x="2027133" y="1118138"/>
                  <a:pt x="3430486" y="295907"/>
                </a:cubicBezTo>
                <a:cubicBezTo>
                  <a:pt x="3545941" y="228312"/>
                  <a:pt x="3692079" y="146862"/>
                  <a:pt x="3863859" y="55612"/>
                </a:cubicBezTo>
                <a:lnTo>
                  <a:pt x="3969651" y="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8" name="Rectangle 7">
            <a:extLst>
              <a:ext uri="{FF2B5EF4-FFF2-40B4-BE49-F238E27FC236}">
                <a16:creationId xmlns:a16="http://schemas.microsoft.com/office/drawing/2014/main" id="{A270B3DC-094A-9E67-B41A-49FE9D4271F3}"/>
              </a:ext>
            </a:extLst>
          </p:cNvPr>
          <p:cNvSpPr/>
          <p:nvPr/>
        </p:nvSpPr>
        <p:spPr>
          <a:xfrm>
            <a:off x="251454" y="-426719"/>
            <a:ext cx="865632" cy="799795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CA"/>
          </a:p>
        </p:txBody>
      </p:sp>
      <p:sp>
        <p:nvSpPr>
          <p:cNvPr id="11" name="Rectangle: Rounded Corners 10">
            <a:extLst>
              <a:ext uri="{FF2B5EF4-FFF2-40B4-BE49-F238E27FC236}">
                <a16:creationId xmlns:a16="http://schemas.microsoft.com/office/drawing/2014/main" id="{B9836E4B-C677-A3D8-F4C5-1765116FF7F9}"/>
              </a:ext>
            </a:extLst>
          </p:cNvPr>
          <p:cNvSpPr/>
          <p:nvPr/>
        </p:nvSpPr>
        <p:spPr>
          <a:xfrm>
            <a:off x="-2627506" y="2322378"/>
            <a:ext cx="2274802" cy="3389376"/>
          </a:xfrm>
          <a:prstGeom prst="roundRect">
            <a:avLst/>
          </a:prstGeom>
          <a:solidFill>
            <a:schemeClr val="bg2"/>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CA"/>
          </a:p>
        </p:txBody>
      </p:sp>
      <p:sp>
        <p:nvSpPr>
          <p:cNvPr id="13" name="Rectangle: Rounded Corners 12">
            <a:extLst>
              <a:ext uri="{FF2B5EF4-FFF2-40B4-BE49-F238E27FC236}">
                <a16:creationId xmlns:a16="http://schemas.microsoft.com/office/drawing/2014/main" id="{9A00D162-7243-3257-D96C-3EFC6CD087BA}"/>
              </a:ext>
            </a:extLst>
          </p:cNvPr>
          <p:cNvSpPr/>
          <p:nvPr/>
        </p:nvSpPr>
        <p:spPr>
          <a:xfrm>
            <a:off x="4606759" y="7367653"/>
            <a:ext cx="2274802" cy="3389376"/>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Rounded Corners 14">
            <a:extLst>
              <a:ext uri="{FF2B5EF4-FFF2-40B4-BE49-F238E27FC236}">
                <a16:creationId xmlns:a16="http://schemas.microsoft.com/office/drawing/2014/main" id="{7992578B-4D83-98E7-C093-9585A8C916D7}"/>
              </a:ext>
            </a:extLst>
          </p:cNvPr>
          <p:cNvSpPr/>
          <p:nvPr/>
        </p:nvSpPr>
        <p:spPr>
          <a:xfrm>
            <a:off x="12506407" y="2322378"/>
            <a:ext cx="2274802" cy="3389376"/>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a:extLst>
              <a:ext uri="{FF2B5EF4-FFF2-40B4-BE49-F238E27FC236}">
                <a16:creationId xmlns:a16="http://schemas.microsoft.com/office/drawing/2014/main" id="{EB06385D-2452-0F56-3307-1F14E66EE818}"/>
              </a:ext>
            </a:extLst>
          </p:cNvPr>
          <p:cNvSpPr/>
          <p:nvPr/>
        </p:nvSpPr>
        <p:spPr>
          <a:xfrm>
            <a:off x="-2436020" y="2626802"/>
            <a:ext cx="1891830" cy="4876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CA" dirty="0"/>
              <a:t>Jobs in danger</a:t>
            </a:r>
          </a:p>
        </p:txBody>
      </p:sp>
      <p:sp>
        <p:nvSpPr>
          <p:cNvPr id="19" name="Rectangle 18">
            <a:extLst>
              <a:ext uri="{FF2B5EF4-FFF2-40B4-BE49-F238E27FC236}">
                <a16:creationId xmlns:a16="http://schemas.microsoft.com/office/drawing/2014/main" id="{B36EAB5D-3887-DD21-C8CD-E4449615CB3F}"/>
              </a:ext>
            </a:extLst>
          </p:cNvPr>
          <p:cNvSpPr/>
          <p:nvPr/>
        </p:nvSpPr>
        <p:spPr>
          <a:xfrm>
            <a:off x="4835856" y="7507004"/>
            <a:ext cx="1816608" cy="4876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CA" dirty="0"/>
          </a:p>
        </p:txBody>
      </p:sp>
      <p:sp>
        <p:nvSpPr>
          <p:cNvPr id="27" name="Rectangle 26">
            <a:extLst>
              <a:ext uri="{FF2B5EF4-FFF2-40B4-BE49-F238E27FC236}">
                <a16:creationId xmlns:a16="http://schemas.microsoft.com/office/drawing/2014/main" id="{3EFBB8E8-D5A4-A5DB-D6A1-2CBC5670A94C}"/>
              </a:ext>
            </a:extLst>
          </p:cNvPr>
          <p:cNvSpPr/>
          <p:nvPr/>
        </p:nvSpPr>
        <p:spPr>
          <a:xfrm>
            <a:off x="12762392" y="2657856"/>
            <a:ext cx="1777186" cy="4876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CA" dirty="0"/>
          </a:p>
        </p:txBody>
      </p:sp>
      <p:cxnSp>
        <p:nvCxnSpPr>
          <p:cNvPr id="34" name="Straight Connector 33">
            <a:extLst>
              <a:ext uri="{FF2B5EF4-FFF2-40B4-BE49-F238E27FC236}">
                <a16:creationId xmlns:a16="http://schemas.microsoft.com/office/drawing/2014/main" id="{29C26324-49C0-C2E7-109A-4AE4E004B2C0}"/>
              </a:ext>
            </a:extLst>
          </p:cNvPr>
          <p:cNvCxnSpPr/>
          <p:nvPr/>
        </p:nvCxnSpPr>
        <p:spPr>
          <a:xfrm flipV="1">
            <a:off x="643227" y="2009291"/>
            <a:ext cx="0" cy="2684629"/>
          </a:xfrm>
          <a:prstGeom prst="line">
            <a:avLst/>
          </a:prstGeom>
        </p:spPr>
        <p:style>
          <a:lnRef idx="1">
            <a:schemeClr val="dk1"/>
          </a:lnRef>
          <a:fillRef idx="0">
            <a:schemeClr val="dk1"/>
          </a:fillRef>
          <a:effectRef idx="0">
            <a:schemeClr val="dk1"/>
          </a:effectRef>
          <a:fontRef idx="minor">
            <a:schemeClr val="tx1"/>
          </a:fontRef>
        </p:style>
      </p:cxnSp>
      <p:sp>
        <p:nvSpPr>
          <p:cNvPr id="37" name="TextBox 36">
            <a:extLst>
              <a:ext uri="{FF2B5EF4-FFF2-40B4-BE49-F238E27FC236}">
                <a16:creationId xmlns:a16="http://schemas.microsoft.com/office/drawing/2014/main" id="{11216A79-0489-0CE5-8D97-C0836FF2B57D}"/>
              </a:ext>
            </a:extLst>
          </p:cNvPr>
          <p:cNvSpPr txBox="1"/>
          <p:nvPr/>
        </p:nvSpPr>
        <p:spPr>
          <a:xfrm>
            <a:off x="4838158" y="7625352"/>
            <a:ext cx="1812005" cy="369332"/>
          </a:xfrm>
          <a:prstGeom prst="rect">
            <a:avLst/>
          </a:prstGeom>
          <a:noFill/>
        </p:spPr>
        <p:txBody>
          <a:bodyPr wrap="square" rtlCol="0">
            <a:spAutoFit/>
          </a:bodyPr>
          <a:lstStyle/>
          <a:p>
            <a:r>
              <a:rPr lang="en-CA" dirty="0">
                <a:solidFill>
                  <a:schemeClr val="bg1"/>
                </a:solidFill>
              </a:rPr>
              <a:t>   Jobs at risk </a:t>
            </a:r>
          </a:p>
        </p:txBody>
      </p:sp>
      <p:sp>
        <p:nvSpPr>
          <p:cNvPr id="38" name="TextBox 37">
            <a:extLst>
              <a:ext uri="{FF2B5EF4-FFF2-40B4-BE49-F238E27FC236}">
                <a16:creationId xmlns:a16="http://schemas.microsoft.com/office/drawing/2014/main" id="{5BEB8EEC-A577-BE1A-5BB5-DB0DDBF216BB}"/>
              </a:ext>
            </a:extLst>
          </p:cNvPr>
          <p:cNvSpPr txBox="1"/>
          <p:nvPr/>
        </p:nvSpPr>
        <p:spPr>
          <a:xfrm>
            <a:off x="12770542" y="2717030"/>
            <a:ext cx="1746532" cy="369332"/>
          </a:xfrm>
          <a:prstGeom prst="rect">
            <a:avLst/>
          </a:prstGeom>
          <a:noFill/>
        </p:spPr>
        <p:txBody>
          <a:bodyPr wrap="square" rtlCol="0">
            <a:spAutoFit/>
          </a:bodyPr>
          <a:lstStyle/>
          <a:p>
            <a:r>
              <a:rPr lang="en-CA" dirty="0">
                <a:solidFill>
                  <a:schemeClr val="bg1"/>
                </a:solidFill>
              </a:rPr>
              <a:t> Safe jobs</a:t>
            </a:r>
          </a:p>
        </p:txBody>
      </p:sp>
      <p:sp>
        <p:nvSpPr>
          <p:cNvPr id="3" name="TextBox 2">
            <a:extLst>
              <a:ext uri="{FF2B5EF4-FFF2-40B4-BE49-F238E27FC236}">
                <a16:creationId xmlns:a16="http://schemas.microsoft.com/office/drawing/2014/main" id="{2A01395E-3497-8B7B-DE49-6AB04160B6C7}"/>
              </a:ext>
            </a:extLst>
          </p:cNvPr>
          <p:cNvSpPr txBox="1"/>
          <p:nvPr/>
        </p:nvSpPr>
        <p:spPr>
          <a:xfrm>
            <a:off x="-2518010" y="3216592"/>
            <a:ext cx="2060813" cy="1477328"/>
          </a:xfrm>
          <a:prstGeom prst="rect">
            <a:avLst/>
          </a:prstGeom>
          <a:noFill/>
        </p:spPr>
        <p:txBody>
          <a:bodyPr wrap="square" rtlCol="0">
            <a:spAutoFit/>
          </a:bodyPr>
          <a:lstStyle/>
          <a:p>
            <a:pPr marL="285750" indent="-285750">
              <a:buFont typeface="Arial" panose="020B0604020202020204" pitchFamily="34" charset="0"/>
              <a:buChar char="•"/>
            </a:pPr>
            <a:r>
              <a:rPr lang="en-CA" dirty="0"/>
              <a:t>Writers</a:t>
            </a:r>
          </a:p>
          <a:p>
            <a:pPr marL="285750" indent="-285750">
              <a:buFont typeface="Arial" panose="020B0604020202020204" pitchFamily="34" charset="0"/>
              <a:buChar char="•"/>
            </a:pPr>
            <a:r>
              <a:rPr lang="en-CA" dirty="0"/>
              <a:t>Retail workers</a:t>
            </a:r>
          </a:p>
          <a:p>
            <a:pPr marL="285750" indent="-285750">
              <a:buFont typeface="Arial" panose="020B0604020202020204" pitchFamily="34" charset="0"/>
              <a:buChar char="•"/>
            </a:pPr>
            <a:r>
              <a:rPr lang="en-CA" dirty="0"/>
              <a:t>Receptionists</a:t>
            </a:r>
          </a:p>
          <a:p>
            <a:pPr marL="285750" indent="-285750">
              <a:buFont typeface="Arial" panose="020B0604020202020204" pitchFamily="34" charset="0"/>
              <a:buChar char="•"/>
            </a:pPr>
            <a:r>
              <a:rPr lang="en-CA" dirty="0"/>
              <a:t>Pharmacists</a:t>
            </a:r>
          </a:p>
          <a:p>
            <a:endParaRPr lang="en-CA" dirty="0"/>
          </a:p>
        </p:txBody>
      </p:sp>
      <p:sp>
        <p:nvSpPr>
          <p:cNvPr id="5" name="TextBox 4">
            <a:extLst>
              <a:ext uri="{FF2B5EF4-FFF2-40B4-BE49-F238E27FC236}">
                <a16:creationId xmlns:a16="http://schemas.microsoft.com/office/drawing/2014/main" id="{3EA0DD99-B339-B87F-F78F-7DFAC21D8E8F}"/>
              </a:ext>
            </a:extLst>
          </p:cNvPr>
          <p:cNvSpPr txBox="1"/>
          <p:nvPr/>
        </p:nvSpPr>
        <p:spPr>
          <a:xfrm>
            <a:off x="4606759" y="8134035"/>
            <a:ext cx="2274802" cy="1754326"/>
          </a:xfrm>
          <a:prstGeom prst="rect">
            <a:avLst/>
          </a:prstGeom>
          <a:noFill/>
        </p:spPr>
        <p:txBody>
          <a:bodyPr wrap="square">
            <a:spAutoFit/>
          </a:bodyPr>
          <a:lstStyle/>
          <a:p>
            <a:pPr marL="285750" indent="-285750">
              <a:buFont typeface="Arial" panose="020B0604020202020204" pitchFamily="34" charset="0"/>
              <a:buChar char="•"/>
            </a:pPr>
            <a:r>
              <a:rPr lang="en-CA" dirty="0"/>
              <a:t>Work that requires operating a vehicle</a:t>
            </a:r>
          </a:p>
          <a:p>
            <a:pPr marL="285750" indent="-285750">
              <a:buFont typeface="Arial" panose="020B0604020202020204" pitchFamily="34" charset="0"/>
              <a:buChar char="•"/>
            </a:pPr>
            <a:r>
              <a:rPr lang="en-CA" dirty="0"/>
              <a:t>Some Computer Scientists</a:t>
            </a:r>
          </a:p>
        </p:txBody>
      </p:sp>
      <p:sp>
        <p:nvSpPr>
          <p:cNvPr id="6" name="TextBox 5">
            <a:extLst>
              <a:ext uri="{FF2B5EF4-FFF2-40B4-BE49-F238E27FC236}">
                <a16:creationId xmlns:a16="http://schemas.microsoft.com/office/drawing/2014/main" id="{D6863EB9-9DE2-6173-C3B6-52A1C758B75B}"/>
              </a:ext>
            </a:extLst>
          </p:cNvPr>
          <p:cNvSpPr txBox="1"/>
          <p:nvPr/>
        </p:nvSpPr>
        <p:spPr>
          <a:xfrm>
            <a:off x="12709984" y="3351605"/>
            <a:ext cx="1882001" cy="2308324"/>
          </a:xfrm>
          <a:prstGeom prst="rect">
            <a:avLst/>
          </a:prstGeom>
          <a:noFill/>
        </p:spPr>
        <p:txBody>
          <a:bodyPr wrap="square" rtlCol="0">
            <a:spAutoFit/>
          </a:bodyPr>
          <a:lstStyle/>
          <a:p>
            <a:pPr marL="285750" indent="-285750">
              <a:buFont typeface="Arial" panose="020B0604020202020204" pitchFamily="34" charset="0"/>
              <a:buChar char="•"/>
            </a:pPr>
            <a:r>
              <a:rPr lang="en-CA" dirty="0"/>
              <a:t>Musicians</a:t>
            </a:r>
          </a:p>
          <a:p>
            <a:pPr marL="285750" indent="-285750">
              <a:buFont typeface="Arial" panose="020B0604020202020204" pitchFamily="34" charset="0"/>
              <a:buChar char="•"/>
            </a:pPr>
            <a:r>
              <a:rPr lang="en-CA" dirty="0"/>
              <a:t>Lawyers</a:t>
            </a:r>
          </a:p>
          <a:p>
            <a:pPr marL="285750" indent="-285750">
              <a:buFont typeface="Arial" panose="020B0604020202020204" pitchFamily="34" charset="0"/>
              <a:buChar char="•"/>
            </a:pPr>
            <a:r>
              <a:rPr lang="en-CA" dirty="0"/>
              <a:t>Psychologists</a:t>
            </a:r>
          </a:p>
          <a:p>
            <a:pPr marL="285750" indent="-285750">
              <a:buFont typeface="Arial" panose="020B0604020202020204" pitchFamily="34" charset="0"/>
              <a:buChar char="•"/>
            </a:pPr>
            <a:r>
              <a:rPr lang="en-CA" dirty="0"/>
              <a:t>Priests</a:t>
            </a:r>
          </a:p>
          <a:p>
            <a:pPr marL="285750" indent="-285750">
              <a:buFont typeface="Arial" panose="020B0604020202020204" pitchFamily="34" charset="0"/>
              <a:buChar char="•"/>
            </a:pPr>
            <a:r>
              <a:rPr lang="en-CA" dirty="0"/>
              <a:t>Teachers</a:t>
            </a:r>
          </a:p>
          <a:p>
            <a:pPr marL="285750" indent="-285750">
              <a:buFont typeface="Arial" panose="020B0604020202020204" pitchFamily="34" charset="0"/>
              <a:buChar char="•"/>
            </a:pPr>
            <a:r>
              <a:rPr lang="en-CA" dirty="0"/>
              <a:t>Doctors (somewhat)</a:t>
            </a:r>
          </a:p>
          <a:p>
            <a:endParaRPr lang="en-CA" dirty="0"/>
          </a:p>
        </p:txBody>
      </p:sp>
    </p:spTree>
    <p:extLst>
      <p:ext uri="{BB962C8B-B14F-4D97-AF65-F5344CB8AC3E}">
        <p14:creationId xmlns:p14="http://schemas.microsoft.com/office/powerpoint/2010/main" val="8906571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 name="Freeform: Shape 3082">
            <a:extLst>
              <a:ext uri="{FF2B5EF4-FFF2-40B4-BE49-F238E27FC236}">
                <a16:creationId xmlns:a16="http://schemas.microsoft.com/office/drawing/2014/main" id="{A6EF5A53-0A64-4CA5-B9C7-1CB97CB5C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3094" name="Freeform: Shape 3084">
            <a:extLst>
              <a:ext uri="{FF2B5EF4-FFF2-40B4-BE49-F238E27FC236}">
                <a16:creationId xmlns:a16="http://schemas.microsoft.com/office/drawing/2014/main" id="{34ABFBEA-4EB0-4D02-A2C0-1733CD3D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3096" name="Freeform: Shape 3086">
            <a:extLst>
              <a:ext uri="{FF2B5EF4-FFF2-40B4-BE49-F238E27FC236}">
                <a16:creationId xmlns:a16="http://schemas.microsoft.com/office/drawing/2014/main" id="{19E083F6-57F4-487B-A766-EA0462B1EE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useBgFill="1">
        <p:nvSpPr>
          <p:cNvPr id="3097" name="Rectangle 3088">
            <a:extLst>
              <a:ext uri="{FF2B5EF4-FFF2-40B4-BE49-F238E27FC236}">
                <a16:creationId xmlns:a16="http://schemas.microsoft.com/office/drawing/2014/main" id="{21A32728-C5F7-449E-8F69-191DD1BC37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8" name="Picture 6" descr="Download wallpaper 1600x900 stars, night, black, starry sky widescreen 16:9  hd background">
            <a:extLst>
              <a:ext uri="{FF2B5EF4-FFF2-40B4-BE49-F238E27FC236}">
                <a16:creationId xmlns:a16="http://schemas.microsoft.com/office/drawing/2014/main" id="{28048513-267B-39A5-D650-CBDD72D96F8D}"/>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6250"/>
          <a:stretch/>
        </p:blipFill>
        <p:spPr bwMode="auto">
          <a:xfrm>
            <a:off x="-2" y="-2"/>
            <a:ext cx="11429995" cy="6858001"/>
          </a:xfrm>
          <a:custGeom>
            <a:avLst/>
            <a:gdLst/>
            <a:ahLst/>
            <a:cxnLst/>
            <a:rect l="l" t="t" r="r" b="b"/>
            <a:pathLst>
              <a:path w="11429995" h="6858001">
                <a:moveTo>
                  <a:pt x="0" y="0"/>
                </a:moveTo>
                <a:lnTo>
                  <a:pt x="7624254" y="0"/>
                </a:lnTo>
                <a:lnTo>
                  <a:pt x="7862589" y="52181"/>
                </a:lnTo>
                <a:cubicBezTo>
                  <a:pt x="10504017" y="652275"/>
                  <a:pt x="11363091" y="1531476"/>
                  <a:pt x="11414106" y="2360939"/>
                </a:cubicBezTo>
                <a:cubicBezTo>
                  <a:pt x="11427932" y="2579799"/>
                  <a:pt x="11433644" y="2800687"/>
                  <a:pt x="11427598" y="3022918"/>
                </a:cubicBezTo>
                <a:cubicBezTo>
                  <a:pt x="11393176" y="4286859"/>
                  <a:pt x="10977952" y="5594221"/>
                  <a:pt x="9507339" y="6818588"/>
                </a:cubicBezTo>
                <a:lnTo>
                  <a:pt x="9458552" y="6858001"/>
                </a:lnTo>
                <a:lnTo>
                  <a:pt x="0" y="6858001"/>
                </a:lnTo>
                <a:close/>
              </a:path>
            </a:pathLst>
          </a:custGeom>
          <a:noFill/>
          <a:extLst>
            <a:ext uri="{909E8E84-426E-40DD-AFC4-6F175D3DCCD1}">
              <a14:hiddenFill xmlns:a14="http://schemas.microsoft.com/office/drawing/2010/main">
                <a:solidFill>
                  <a:srgbClr val="FFFFFF"/>
                </a:solidFill>
              </a14:hiddenFill>
            </a:ext>
          </a:extLst>
        </p:spPr>
      </p:pic>
      <p:sp>
        <p:nvSpPr>
          <p:cNvPr id="3098" name="Freeform: Shape 3090">
            <a:extLst>
              <a:ext uri="{FF2B5EF4-FFF2-40B4-BE49-F238E27FC236}">
                <a16:creationId xmlns:a16="http://schemas.microsoft.com/office/drawing/2014/main" id="{28F539D3-3C02-4EDE-8291-375F97A203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417925">
            <a:off x="7129332" y="1277529"/>
            <a:ext cx="5553331" cy="4302939"/>
          </a:xfrm>
          <a:custGeom>
            <a:avLst/>
            <a:gdLst>
              <a:gd name="connsiteX0" fmla="*/ 4594048 w 9861488"/>
              <a:gd name="connsiteY0" fmla="*/ 11458472 h 11458472"/>
              <a:gd name="connsiteX1" fmla="*/ 0 w 9861488"/>
              <a:gd name="connsiteY1" fmla="*/ 5948221 h 11458472"/>
              <a:gd name="connsiteX2" fmla="*/ 1863 w 9861488"/>
              <a:gd name="connsiteY2" fmla="*/ 5698862 h 11458472"/>
              <a:gd name="connsiteX3" fmla="*/ 320025 w 9861488"/>
              <a:gd name="connsiteY3" fmla="*/ 3799836 h 11458472"/>
              <a:gd name="connsiteX4" fmla="*/ 3430486 w 9861488"/>
              <a:gd name="connsiteY4" fmla="*/ 295907 h 11458472"/>
              <a:gd name="connsiteX5" fmla="*/ 3863859 w 9861488"/>
              <a:gd name="connsiteY5" fmla="*/ 55612 h 11458472"/>
              <a:gd name="connsiteX6" fmla="*/ 3969651 w 9861488"/>
              <a:gd name="connsiteY6" fmla="*/ 0 h 11458472"/>
              <a:gd name="connsiteX7" fmla="*/ 9861488 w 9861488"/>
              <a:gd name="connsiteY7" fmla="*/ 7066862 h 11458472"/>
              <a:gd name="connsiteX8" fmla="*/ 4594048 w 9861488"/>
              <a:gd name="connsiteY8" fmla="*/ 11458472 h 11458472"/>
              <a:gd name="connsiteX0" fmla="*/ 0 w 9861488"/>
              <a:gd name="connsiteY0" fmla="*/ 5948221 h 11549912"/>
              <a:gd name="connsiteX1" fmla="*/ 1863 w 9861488"/>
              <a:gd name="connsiteY1" fmla="*/ 5698862 h 11549912"/>
              <a:gd name="connsiteX2" fmla="*/ 320025 w 9861488"/>
              <a:gd name="connsiteY2" fmla="*/ 3799836 h 11549912"/>
              <a:gd name="connsiteX3" fmla="*/ 3430486 w 9861488"/>
              <a:gd name="connsiteY3" fmla="*/ 295907 h 11549912"/>
              <a:gd name="connsiteX4" fmla="*/ 3863859 w 9861488"/>
              <a:gd name="connsiteY4" fmla="*/ 55612 h 11549912"/>
              <a:gd name="connsiteX5" fmla="*/ 3969651 w 9861488"/>
              <a:gd name="connsiteY5" fmla="*/ 0 h 11549912"/>
              <a:gd name="connsiteX6" fmla="*/ 9861488 w 9861488"/>
              <a:gd name="connsiteY6" fmla="*/ 7066862 h 11549912"/>
              <a:gd name="connsiteX7" fmla="*/ 4685488 w 9861488"/>
              <a:gd name="connsiteY7" fmla="*/ 11549912 h 11549912"/>
              <a:gd name="connsiteX0" fmla="*/ 0 w 9861488"/>
              <a:gd name="connsiteY0" fmla="*/ 5948221 h 7066862"/>
              <a:gd name="connsiteX1" fmla="*/ 1863 w 9861488"/>
              <a:gd name="connsiteY1" fmla="*/ 5698862 h 7066862"/>
              <a:gd name="connsiteX2" fmla="*/ 320025 w 9861488"/>
              <a:gd name="connsiteY2" fmla="*/ 3799836 h 7066862"/>
              <a:gd name="connsiteX3" fmla="*/ 3430486 w 9861488"/>
              <a:gd name="connsiteY3" fmla="*/ 295907 h 7066862"/>
              <a:gd name="connsiteX4" fmla="*/ 3863859 w 9861488"/>
              <a:gd name="connsiteY4" fmla="*/ 55612 h 7066862"/>
              <a:gd name="connsiteX5" fmla="*/ 3969651 w 9861488"/>
              <a:gd name="connsiteY5" fmla="*/ 0 h 7066862"/>
              <a:gd name="connsiteX6" fmla="*/ 9861488 w 9861488"/>
              <a:gd name="connsiteY6" fmla="*/ 7066862 h 7066862"/>
              <a:gd name="connsiteX0" fmla="*/ 0 w 3969651"/>
              <a:gd name="connsiteY0" fmla="*/ 5948221 h 5948221"/>
              <a:gd name="connsiteX1" fmla="*/ 1863 w 3969651"/>
              <a:gd name="connsiteY1" fmla="*/ 5698862 h 5948221"/>
              <a:gd name="connsiteX2" fmla="*/ 320025 w 3969651"/>
              <a:gd name="connsiteY2" fmla="*/ 3799836 h 5948221"/>
              <a:gd name="connsiteX3" fmla="*/ 3430486 w 3969651"/>
              <a:gd name="connsiteY3" fmla="*/ 295907 h 5948221"/>
              <a:gd name="connsiteX4" fmla="*/ 3863859 w 3969651"/>
              <a:gd name="connsiteY4" fmla="*/ 55612 h 5948221"/>
              <a:gd name="connsiteX5" fmla="*/ 3969651 w 3969651"/>
              <a:gd name="connsiteY5" fmla="*/ 0 h 5948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9651" h="5948221">
                <a:moveTo>
                  <a:pt x="0" y="5948221"/>
                </a:moveTo>
                <a:lnTo>
                  <a:pt x="1863" y="5698862"/>
                </a:lnTo>
                <a:cubicBezTo>
                  <a:pt x="27184" y="5017139"/>
                  <a:pt x="133214" y="4368297"/>
                  <a:pt x="320025" y="3799836"/>
                </a:cubicBezTo>
                <a:cubicBezTo>
                  <a:pt x="810579" y="2305232"/>
                  <a:pt x="2027133" y="1118138"/>
                  <a:pt x="3430486" y="295907"/>
                </a:cubicBezTo>
                <a:cubicBezTo>
                  <a:pt x="3545941" y="228312"/>
                  <a:pt x="3692079" y="146862"/>
                  <a:pt x="3863859" y="55612"/>
                </a:cubicBezTo>
                <a:lnTo>
                  <a:pt x="3969651" y="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8" name="Rectangle 7">
            <a:extLst>
              <a:ext uri="{FF2B5EF4-FFF2-40B4-BE49-F238E27FC236}">
                <a16:creationId xmlns:a16="http://schemas.microsoft.com/office/drawing/2014/main" id="{A270B3DC-094A-9E67-B41A-49FE9D4271F3}"/>
              </a:ext>
            </a:extLst>
          </p:cNvPr>
          <p:cNvSpPr/>
          <p:nvPr/>
        </p:nvSpPr>
        <p:spPr>
          <a:xfrm>
            <a:off x="251454" y="-426719"/>
            <a:ext cx="865632" cy="799795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CA"/>
          </a:p>
        </p:txBody>
      </p:sp>
      <p:sp>
        <p:nvSpPr>
          <p:cNvPr id="9" name="TextBox 8">
            <a:extLst>
              <a:ext uri="{FF2B5EF4-FFF2-40B4-BE49-F238E27FC236}">
                <a16:creationId xmlns:a16="http://schemas.microsoft.com/office/drawing/2014/main" id="{FCE72E95-B954-AE2B-E538-0FC0D135D4DA}"/>
              </a:ext>
            </a:extLst>
          </p:cNvPr>
          <p:cNvSpPr txBox="1"/>
          <p:nvPr/>
        </p:nvSpPr>
        <p:spPr>
          <a:xfrm>
            <a:off x="1908920" y="562741"/>
            <a:ext cx="7426007" cy="1446550"/>
          </a:xfrm>
          <a:prstGeom prst="rect">
            <a:avLst/>
          </a:prstGeom>
          <a:noFill/>
        </p:spPr>
        <p:txBody>
          <a:bodyPr wrap="none" rtlCol="0">
            <a:spAutoFit/>
          </a:bodyPr>
          <a:lstStyle/>
          <a:p>
            <a:r>
              <a:rPr lang="en-CA" sz="4400" b="1" dirty="0"/>
              <a:t>Robots replacing humans?</a:t>
            </a:r>
          </a:p>
          <a:p>
            <a:r>
              <a:rPr lang="en-CA" sz="4400" b="1" dirty="0"/>
              <a:t>Here’s what we know</a:t>
            </a:r>
          </a:p>
        </p:txBody>
      </p:sp>
      <p:sp>
        <p:nvSpPr>
          <p:cNvPr id="11" name="Rectangle: Rounded Corners 10">
            <a:extLst>
              <a:ext uri="{FF2B5EF4-FFF2-40B4-BE49-F238E27FC236}">
                <a16:creationId xmlns:a16="http://schemas.microsoft.com/office/drawing/2014/main" id="{B9836E4B-C677-A3D8-F4C5-1765116FF7F9}"/>
              </a:ext>
            </a:extLst>
          </p:cNvPr>
          <p:cNvSpPr/>
          <p:nvPr/>
        </p:nvSpPr>
        <p:spPr>
          <a:xfrm>
            <a:off x="1481413" y="2322378"/>
            <a:ext cx="2274802" cy="3389376"/>
          </a:xfrm>
          <a:prstGeom prst="roundRect">
            <a:avLst/>
          </a:prstGeom>
          <a:solidFill>
            <a:schemeClr val="bg2"/>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CA"/>
          </a:p>
        </p:txBody>
      </p:sp>
      <p:sp>
        <p:nvSpPr>
          <p:cNvPr id="13" name="Rectangle: Rounded Corners 12">
            <a:extLst>
              <a:ext uri="{FF2B5EF4-FFF2-40B4-BE49-F238E27FC236}">
                <a16:creationId xmlns:a16="http://schemas.microsoft.com/office/drawing/2014/main" id="{9A00D162-7243-3257-D96C-3EFC6CD087BA}"/>
              </a:ext>
            </a:extLst>
          </p:cNvPr>
          <p:cNvSpPr/>
          <p:nvPr/>
        </p:nvSpPr>
        <p:spPr>
          <a:xfrm>
            <a:off x="4611128" y="2322378"/>
            <a:ext cx="2274802" cy="3389376"/>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Rounded Corners 14">
            <a:extLst>
              <a:ext uri="{FF2B5EF4-FFF2-40B4-BE49-F238E27FC236}">
                <a16:creationId xmlns:a16="http://schemas.microsoft.com/office/drawing/2014/main" id="{7992578B-4D83-98E7-C093-9585A8C916D7}"/>
              </a:ext>
            </a:extLst>
          </p:cNvPr>
          <p:cNvSpPr/>
          <p:nvPr/>
        </p:nvSpPr>
        <p:spPr>
          <a:xfrm>
            <a:off x="7720429" y="2322378"/>
            <a:ext cx="2274802" cy="3389376"/>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a:extLst>
              <a:ext uri="{FF2B5EF4-FFF2-40B4-BE49-F238E27FC236}">
                <a16:creationId xmlns:a16="http://schemas.microsoft.com/office/drawing/2014/main" id="{EB06385D-2452-0F56-3307-1F14E66EE818}"/>
              </a:ext>
            </a:extLst>
          </p:cNvPr>
          <p:cNvSpPr/>
          <p:nvPr/>
        </p:nvSpPr>
        <p:spPr>
          <a:xfrm>
            <a:off x="1672899" y="2637044"/>
            <a:ext cx="1891830" cy="4876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CA" dirty="0"/>
              <a:t>Jobs in danger</a:t>
            </a:r>
          </a:p>
        </p:txBody>
      </p:sp>
      <p:sp>
        <p:nvSpPr>
          <p:cNvPr id="19" name="Rectangle 18">
            <a:extLst>
              <a:ext uri="{FF2B5EF4-FFF2-40B4-BE49-F238E27FC236}">
                <a16:creationId xmlns:a16="http://schemas.microsoft.com/office/drawing/2014/main" id="{B36EAB5D-3887-DD21-C8CD-E4449615CB3F}"/>
              </a:ext>
            </a:extLst>
          </p:cNvPr>
          <p:cNvSpPr/>
          <p:nvPr/>
        </p:nvSpPr>
        <p:spPr>
          <a:xfrm>
            <a:off x="4855333" y="2657856"/>
            <a:ext cx="1816608" cy="4876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CA" dirty="0"/>
          </a:p>
        </p:txBody>
      </p:sp>
      <p:sp>
        <p:nvSpPr>
          <p:cNvPr id="27" name="Rectangle 26">
            <a:extLst>
              <a:ext uri="{FF2B5EF4-FFF2-40B4-BE49-F238E27FC236}">
                <a16:creationId xmlns:a16="http://schemas.microsoft.com/office/drawing/2014/main" id="{3EFBB8E8-D5A4-A5DB-D6A1-2CBC5670A94C}"/>
              </a:ext>
            </a:extLst>
          </p:cNvPr>
          <p:cNvSpPr/>
          <p:nvPr/>
        </p:nvSpPr>
        <p:spPr>
          <a:xfrm>
            <a:off x="7976414" y="2657856"/>
            <a:ext cx="1777186" cy="4876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CA"/>
          </a:p>
        </p:txBody>
      </p:sp>
      <p:cxnSp>
        <p:nvCxnSpPr>
          <p:cNvPr id="34" name="Straight Connector 33">
            <a:extLst>
              <a:ext uri="{FF2B5EF4-FFF2-40B4-BE49-F238E27FC236}">
                <a16:creationId xmlns:a16="http://schemas.microsoft.com/office/drawing/2014/main" id="{29C26324-49C0-C2E7-109A-4AE4E004B2C0}"/>
              </a:ext>
            </a:extLst>
          </p:cNvPr>
          <p:cNvCxnSpPr/>
          <p:nvPr/>
        </p:nvCxnSpPr>
        <p:spPr>
          <a:xfrm flipV="1">
            <a:off x="643227" y="2009291"/>
            <a:ext cx="0" cy="2684629"/>
          </a:xfrm>
          <a:prstGeom prst="line">
            <a:avLst/>
          </a:prstGeom>
        </p:spPr>
        <p:style>
          <a:lnRef idx="1">
            <a:schemeClr val="dk1"/>
          </a:lnRef>
          <a:fillRef idx="0">
            <a:schemeClr val="dk1"/>
          </a:fillRef>
          <a:effectRef idx="0">
            <a:schemeClr val="dk1"/>
          </a:effectRef>
          <a:fontRef idx="minor">
            <a:schemeClr val="tx1"/>
          </a:fontRef>
        </p:style>
      </p:cxnSp>
      <p:sp>
        <p:nvSpPr>
          <p:cNvPr id="37" name="TextBox 36">
            <a:extLst>
              <a:ext uri="{FF2B5EF4-FFF2-40B4-BE49-F238E27FC236}">
                <a16:creationId xmlns:a16="http://schemas.microsoft.com/office/drawing/2014/main" id="{11216A79-0489-0CE5-8D97-C0836FF2B57D}"/>
              </a:ext>
            </a:extLst>
          </p:cNvPr>
          <p:cNvSpPr txBox="1"/>
          <p:nvPr/>
        </p:nvSpPr>
        <p:spPr>
          <a:xfrm>
            <a:off x="4859936" y="2717030"/>
            <a:ext cx="1812005" cy="369332"/>
          </a:xfrm>
          <a:prstGeom prst="rect">
            <a:avLst/>
          </a:prstGeom>
          <a:noFill/>
        </p:spPr>
        <p:txBody>
          <a:bodyPr wrap="square" rtlCol="0">
            <a:spAutoFit/>
          </a:bodyPr>
          <a:lstStyle/>
          <a:p>
            <a:r>
              <a:rPr lang="en-CA" dirty="0">
                <a:solidFill>
                  <a:schemeClr val="bg1"/>
                </a:solidFill>
              </a:rPr>
              <a:t>   Jobs at risk </a:t>
            </a:r>
          </a:p>
        </p:txBody>
      </p:sp>
      <p:sp>
        <p:nvSpPr>
          <p:cNvPr id="38" name="TextBox 37">
            <a:extLst>
              <a:ext uri="{FF2B5EF4-FFF2-40B4-BE49-F238E27FC236}">
                <a16:creationId xmlns:a16="http://schemas.microsoft.com/office/drawing/2014/main" id="{5BEB8EEC-A577-BE1A-5BB5-DB0DDBF216BB}"/>
              </a:ext>
            </a:extLst>
          </p:cNvPr>
          <p:cNvSpPr txBox="1"/>
          <p:nvPr/>
        </p:nvSpPr>
        <p:spPr>
          <a:xfrm>
            <a:off x="7969135" y="2717030"/>
            <a:ext cx="1746532" cy="369332"/>
          </a:xfrm>
          <a:prstGeom prst="rect">
            <a:avLst/>
          </a:prstGeom>
          <a:noFill/>
        </p:spPr>
        <p:txBody>
          <a:bodyPr wrap="square" rtlCol="0">
            <a:spAutoFit/>
          </a:bodyPr>
          <a:lstStyle/>
          <a:p>
            <a:r>
              <a:rPr lang="en-CA" dirty="0">
                <a:solidFill>
                  <a:schemeClr val="bg1"/>
                </a:solidFill>
              </a:rPr>
              <a:t>     Safe jobs</a:t>
            </a:r>
          </a:p>
        </p:txBody>
      </p:sp>
      <p:sp>
        <p:nvSpPr>
          <p:cNvPr id="2" name="TextBox 1">
            <a:extLst>
              <a:ext uri="{FF2B5EF4-FFF2-40B4-BE49-F238E27FC236}">
                <a16:creationId xmlns:a16="http://schemas.microsoft.com/office/drawing/2014/main" id="{55FB7E07-9ED8-A169-7119-4B216B10508F}"/>
              </a:ext>
            </a:extLst>
          </p:cNvPr>
          <p:cNvSpPr txBox="1"/>
          <p:nvPr/>
        </p:nvSpPr>
        <p:spPr>
          <a:xfrm>
            <a:off x="1670303" y="3255264"/>
            <a:ext cx="2060813" cy="1477328"/>
          </a:xfrm>
          <a:prstGeom prst="rect">
            <a:avLst/>
          </a:prstGeom>
          <a:noFill/>
        </p:spPr>
        <p:txBody>
          <a:bodyPr wrap="square" rtlCol="0">
            <a:spAutoFit/>
          </a:bodyPr>
          <a:lstStyle/>
          <a:p>
            <a:pPr marL="285750" indent="-285750">
              <a:buFont typeface="Arial" panose="020B0604020202020204" pitchFamily="34" charset="0"/>
              <a:buChar char="•"/>
            </a:pPr>
            <a:r>
              <a:rPr lang="en-CA" dirty="0"/>
              <a:t>Writers</a:t>
            </a:r>
          </a:p>
          <a:p>
            <a:pPr marL="285750" indent="-285750">
              <a:buFont typeface="Arial" panose="020B0604020202020204" pitchFamily="34" charset="0"/>
              <a:buChar char="•"/>
            </a:pPr>
            <a:r>
              <a:rPr lang="en-CA" dirty="0"/>
              <a:t>Retail workers</a:t>
            </a:r>
          </a:p>
          <a:p>
            <a:pPr marL="285750" indent="-285750">
              <a:buFont typeface="Arial" panose="020B0604020202020204" pitchFamily="34" charset="0"/>
              <a:buChar char="•"/>
            </a:pPr>
            <a:r>
              <a:rPr lang="en-CA" dirty="0"/>
              <a:t>Receptionists</a:t>
            </a:r>
          </a:p>
          <a:p>
            <a:pPr marL="285750" indent="-285750">
              <a:buFont typeface="Arial" panose="020B0604020202020204" pitchFamily="34" charset="0"/>
              <a:buChar char="•"/>
            </a:pPr>
            <a:r>
              <a:rPr lang="en-CA" dirty="0"/>
              <a:t>Pharmacists</a:t>
            </a:r>
          </a:p>
          <a:p>
            <a:endParaRPr lang="en-CA" dirty="0"/>
          </a:p>
        </p:txBody>
      </p:sp>
      <p:sp>
        <p:nvSpPr>
          <p:cNvPr id="4" name="TextBox 3">
            <a:extLst>
              <a:ext uri="{FF2B5EF4-FFF2-40B4-BE49-F238E27FC236}">
                <a16:creationId xmlns:a16="http://schemas.microsoft.com/office/drawing/2014/main" id="{43B81362-D67E-C391-2092-B6D9EAEFB887}"/>
              </a:ext>
            </a:extLst>
          </p:cNvPr>
          <p:cNvSpPr txBox="1"/>
          <p:nvPr/>
        </p:nvSpPr>
        <p:spPr>
          <a:xfrm>
            <a:off x="4683621" y="3251036"/>
            <a:ext cx="2274801" cy="1754326"/>
          </a:xfrm>
          <a:prstGeom prst="rect">
            <a:avLst/>
          </a:prstGeom>
          <a:noFill/>
        </p:spPr>
        <p:txBody>
          <a:bodyPr wrap="square" rtlCol="0">
            <a:spAutoFit/>
          </a:bodyPr>
          <a:lstStyle/>
          <a:p>
            <a:pPr marL="285750" indent="-285750">
              <a:buFont typeface="Arial" panose="020B0604020202020204" pitchFamily="34" charset="0"/>
              <a:buChar char="•"/>
            </a:pPr>
            <a:r>
              <a:rPr lang="en-CA" dirty="0"/>
              <a:t>Work that requires operating a vehicle</a:t>
            </a:r>
          </a:p>
          <a:p>
            <a:pPr marL="285750" indent="-285750">
              <a:buFont typeface="Arial" panose="020B0604020202020204" pitchFamily="34" charset="0"/>
              <a:buChar char="•"/>
            </a:pPr>
            <a:r>
              <a:rPr lang="en-CA" dirty="0"/>
              <a:t>Some Computer Scientists</a:t>
            </a:r>
          </a:p>
        </p:txBody>
      </p:sp>
      <p:sp>
        <p:nvSpPr>
          <p:cNvPr id="5" name="TextBox 4">
            <a:extLst>
              <a:ext uri="{FF2B5EF4-FFF2-40B4-BE49-F238E27FC236}">
                <a16:creationId xmlns:a16="http://schemas.microsoft.com/office/drawing/2014/main" id="{6C5E60DD-9254-8B80-2772-B4E41399A74A}"/>
              </a:ext>
            </a:extLst>
          </p:cNvPr>
          <p:cNvSpPr txBox="1"/>
          <p:nvPr/>
        </p:nvSpPr>
        <p:spPr>
          <a:xfrm>
            <a:off x="7969135" y="3251036"/>
            <a:ext cx="1882001" cy="2308324"/>
          </a:xfrm>
          <a:prstGeom prst="rect">
            <a:avLst/>
          </a:prstGeom>
          <a:noFill/>
        </p:spPr>
        <p:txBody>
          <a:bodyPr wrap="square" rtlCol="0">
            <a:spAutoFit/>
          </a:bodyPr>
          <a:lstStyle/>
          <a:p>
            <a:pPr marL="285750" indent="-285750">
              <a:buFont typeface="Arial" panose="020B0604020202020204" pitchFamily="34" charset="0"/>
              <a:buChar char="•"/>
            </a:pPr>
            <a:r>
              <a:rPr lang="en-CA" dirty="0"/>
              <a:t>Musicians</a:t>
            </a:r>
          </a:p>
          <a:p>
            <a:pPr marL="285750" indent="-285750">
              <a:buFont typeface="Arial" panose="020B0604020202020204" pitchFamily="34" charset="0"/>
              <a:buChar char="•"/>
            </a:pPr>
            <a:r>
              <a:rPr lang="en-CA" dirty="0"/>
              <a:t>Lawyers</a:t>
            </a:r>
          </a:p>
          <a:p>
            <a:pPr marL="285750" indent="-285750">
              <a:buFont typeface="Arial" panose="020B0604020202020204" pitchFamily="34" charset="0"/>
              <a:buChar char="•"/>
            </a:pPr>
            <a:r>
              <a:rPr lang="en-CA" dirty="0"/>
              <a:t>Psychologists</a:t>
            </a:r>
          </a:p>
          <a:p>
            <a:pPr marL="285750" indent="-285750">
              <a:buFont typeface="Arial" panose="020B0604020202020204" pitchFamily="34" charset="0"/>
              <a:buChar char="•"/>
            </a:pPr>
            <a:r>
              <a:rPr lang="en-CA" dirty="0"/>
              <a:t>Priests</a:t>
            </a:r>
          </a:p>
          <a:p>
            <a:pPr marL="285750" indent="-285750">
              <a:buFont typeface="Arial" panose="020B0604020202020204" pitchFamily="34" charset="0"/>
              <a:buChar char="•"/>
            </a:pPr>
            <a:r>
              <a:rPr lang="en-CA" dirty="0"/>
              <a:t>Teachers</a:t>
            </a:r>
          </a:p>
          <a:p>
            <a:pPr marL="285750" indent="-285750">
              <a:buFont typeface="Arial" panose="020B0604020202020204" pitchFamily="34" charset="0"/>
              <a:buChar char="•"/>
            </a:pPr>
            <a:r>
              <a:rPr lang="en-CA" dirty="0"/>
              <a:t>Doctors (somewhat)</a:t>
            </a:r>
          </a:p>
          <a:p>
            <a:endParaRPr lang="en-CA" dirty="0"/>
          </a:p>
        </p:txBody>
      </p:sp>
    </p:spTree>
    <p:extLst>
      <p:ext uri="{BB962C8B-B14F-4D97-AF65-F5344CB8AC3E}">
        <p14:creationId xmlns:p14="http://schemas.microsoft.com/office/powerpoint/2010/main" val="15854535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 name="Freeform: Shape 3082">
            <a:extLst>
              <a:ext uri="{FF2B5EF4-FFF2-40B4-BE49-F238E27FC236}">
                <a16:creationId xmlns:a16="http://schemas.microsoft.com/office/drawing/2014/main" id="{A6EF5A53-0A64-4CA5-B9C7-1CB97CB5C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3094" name="Freeform: Shape 3084">
            <a:extLst>
              <a:ext uri="{FF2B5EF4-FFF2-40B4-BE49-F238E27FC236}">
                <a16:creationId xmlns:a16="http://schemas.microsoft.com/office/drawing/2014/main" id="{34ABFBEA-4EB0-4D02-A2C0-1733CD3D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3096" name="Freeform: Shape 3086">
            <a:extLst>
              <a:ext uri="{FF2B5EF4-FFF2-40B4-BE49-F238E27FC236}">
                <a16:creationId xmlns:a16="http://schemas.microsoft.com/office/drawing/2014/main" id="{19E083F6-57F4-487B-A766-EA0462B1EE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useBgFill="1">
        <p:nvSpPr>
          <p:cNvPr id="3097" name="Rectangle 3088">
            <a:extLst>
              <a:ext uri="{FF2B5EF4-FFF2-40B4-BE49-F238E27FC236}">
                <a16:creationId xmlns:a16="http://schemas.microsoft.com/office/drawing/2014/main" id="{21A32728-C5F7-449E-8F69-191DD1BC37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8" name="Picture 6" descr="Download wallpaper 1600x900 stars, night, black, starry sky widescreen 16:9  hd background">
            <a:extLst>
              <a:ext uri="{FF2B5EF4-FFF2-40B4-BE49-F238E27FC236}">
                <a16:creationId xmlns:a16="http://schemas.microsoft.com/office/drawing/2014/main" id="{28048513-267B-39A5-D650-CBDD72D96F8D}"/>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6250"/>
          <a:stretch/>
        </p:blipFill>
        <p:spPr bwMode="auto">
          <a:xfrm>
            <a:off x="-2" y="-2"/>
            <a:ext cx="11429995" cy="6858001"/>
          </a:xfrm>
          <a:custGeom>
            <a:avLst/>
            <a:gdLst/>
            <a:ahLst/>
            <a:cxnLst/>
            <a:rect l="l" t="t" r="r" b="b"/>
            <a:pathLst>
              <a:path w="11429995" h="6858001">
                <a:moveTo>
                  <a:pt x="0" y="0"/>
                </a:moveTo>
                <a:lnTo>
                  <a:pt x="7624254" y="0"/>
                </a:lnTo>
                <a:lnTo>
                  <a:pt x="7862589" y="52181"/>
                </a:lnTo>
                <a:cubicBezTo>
                  <a:pt x="10504017" y="652275"/>
                  <a:pt x="11363091" y="1531476"/>
                  <a:pt x="11414106" y="2360939"/>
                </a:cubicBezTo>
                <a:cubicBezTo>
                  <a:pt x="11427932" y="2579799"/>
                  <a:pt x="11433644" y="2800687"/>
                  <a:pt x="11427598" y="3022918"/>
                </a:cubicBezTo>
                <a:cubicBezTo>
                  <a:pt x="11393176" y="4286859"/>
                  <a:pt x="10977952" y="5594221"/>
                  <a:pt x="9507339" y="6818588"/>
                </a:cubicBezTo>
                <a:lnTo>
                  <a:pt x="9458552" y="6858001"/>
                </a:lnTo>
                <a:lnTo>
                  <a:pt x="0" y="6858001"/>
                </a:lnTo>
                <a:close/>
              </a:path>
            </a:pathLst>
          </a:custGeom>
          <a:noFill/>
          <a:extLst>
            <a:ext uri="{909E8E84-426E-40DD-AFC4-6F175D3DCCD1}">
              <a14:hiddenFill xmlns:a14="http://schemas.microsoft.com/office/drawing/2010/main">
                <a:solidFill>
                  <a:srgbClr val="FFFFFF"/>
                </a:solidFill>
              </a14:hiddenFill>
            </a:ext>
          </a:extLst>
        </p:spPr>
      </p:pic>
      <p:sp>
        <p:nvSpPr>
          <p:cNvPr id="3098" name="Freeform: Shape 3090">
            <a:extLst>
              <a:ext uri="{FF2B5EF4-FFF2-40B4-BE49-F238E27FC236}">
                <a16:creationId xmlns:a16="http://schemas.microsoft.com/office/drawing/2014/main" id="{28F539D3-3C02-4EDE-8291-375F97A203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417925">
            <a:off x="7129332" y="1277529"/>
            <a:ext cx="5553331" cy="4302939"/>
          </a:xfrm>
          <a:custGeom>
            <a:avLst/>
            <a:gdLst>
              <a:gd name="connsiteX0" fmla="*/ 4594048 w 9861488"/>
              <a:gd name="connsiteY0" fmla="*/ 11458472 h 11458472"/>
              <a:gd name="connsiteX1" fmla="*/ 0 w 9861488"/>
              <a:gd name="connsiteY1" fmla="*/ 5948221 h 11458472"/>
              <a:gd name="connsiteX2" fmla="*/ 1863 w 9861488"/>
              <a:gd name="connsiteY2" fmla="*/ 5698862 h 11458472"/>
              <a:gd name="connsiteX3" fmla="*/ 320025 w 9861488"/>
              <a:gd name="connsiteY3" fmla="*/ 3799836 h 11458472"/>
              <a:gd name="connsiteX4" fmla="*/ 3430486 w 9861488"/>
              <a:gd name="connsiteY4" fmla="*/ 295907 h 11458472"/>
              <a:gd name="connsiteX5" fmla="*/ 3863859 w 9861488"/>
              <a:gd name="connsiteY5" fmla="*/ 55612 h 11458472"/>
              <a:gd name="connsiteX6" fmla="*/ 3969651 w 9861488"/>
              <a:gd name="connsiteY6" fmla="*/ 0 h 11458472"/>
              <a:gd name="connsiteX7" fmla="*/ 9861488 w 9861488"/>
              <a:gd name="connsiteY7" fmla="*/ 7066862 h 11458472"/>
              <a:gd name="connsiteX8" fmla="*/ 4594048 w 9861488"/>
              <a:gd name="connsiteY8" fmla="*/ 11458472 h 11458472"/>
              <a:gd name="connsiteX0" fmla="*/ 0 w 9861488"/>
              <a:gd name="connsiteY0" fmla="*/ 5948221 h 11549912"/>
              <a:gd name="connsiteX1" fmla="*/ 1863 w 9861488"/>
              <a:gd name="connsiteY1" fmla="*/ 5698862 h 11549912"/>
              <a:gd name="connsiteX2" fmla="*/ 320025 w 9861488"/>
              <a:gd name="connsiteY2" fmla="*/ 3799836 h 11549912"/>
              <a:gd name="connsiteX3" fmla="*/ 3430486 w 9861488"/>
              <a:gd name="connsiteY3" fmla="*/ 295907 h 11549912"/>
              <a:gd name="connsiteX4" fmla="*/ 3863859 w 9861488"/>
              <a:gd name="connsiteY4" fmla="*/ 55612 h 11549912"/>
              <a:gd name="connsiteX5" fmla="*/ 3969651 w 9861488"/>
              <a:gd name="connsiteY5" fmla="*/ 0 h 11549912"/>
              <a:gd name="connsiteX6" fmla="*/ 9861488 w 9861488"/>
              <a:gd name="connsiteY6" fmla="*/ 7066862 h 11549912"/>
              <a:gd name="connsiteX7" fmla="*/ 4685488 w 9861488"/>
              <a:gd name="connsiteY7" fmla="*/ 11549912 h 11549912"/>
              <a:gd name="connsiteX0" fmla="*/ 0 w 9861488"/>
              <a:gd name="connsiteY0" fmla="*/ 5948221 h 7066862"/>
              <a:gd name="connsiteX1" fmla="*/ 1863 w 9861488"/>
              <a:gd name="connsiteY1" fmla="*/ 5698862 h 7066862"/>
              <a:gd name="connsiteX2" fmla="*/ 320025 w 9861488"/>
              <a:gd name="connsiteY2" fmla="*/ 3799836 h 7066862"/>
              <a:gd name="connsiteX3" fmla="*/ 3430486 w 9861488"/>
              <a:gd name="connsiteY3" fmla="*/ 295907 h 7066862"/>
              <a:gd name="connsiteX4" fmla="*/ 3863859 w 9861488"/>
              <a:gd name="connsiteY4" fmla="*/ 55612 h 7066862"/>
              <a:gd name="connsiteX5" fmla="*/ 3969651 w 9861488"/>
              <a:gd name="connsiteY5" fmla="*/ 0 h 7066862"/>
              <a:gd name="connsiteX6" fmla="*/ 9861488 w 9861488"/>
              <a:gd name="connsiteY6" fmla="*/ 7066862 h 7066862"/>
              <a:gd name="connsiteX0" fmla="*/ 0 w 3969651"/>
              <a:gd name="connsiteY0" fmla="*/ 5948221 h 5948221"/>
              <a:gd name="connsiteX1" fmla="*/ 1863 w 3969651"/>
              <a:gd name="connsiteY1" fmla="*/ 5698862 h 5948221"/>
              <a:gd name="connsiteX2" fmla="*/ 320025 w 3969651"/>
              <a:gd name="connsiteY2" fmla="*/ 3799836 h 5948221"/>
              <a:gd name="connsiteX3" fmla="*/ 3430486 w 3969651"/>
              <a:gd name="connsiteY3" fmla="*/ 295907 h 5948221"/>
              <a:gd name="connsiteX4" fmla="*/ 3863859 w 3969651"/>
              <a:gd name="connsiteY4" fmla="*/ 55612 h 5948221"/>
              <a:gd name="connsiteX5" fmla="*/ 3969651 w 3969651"/>
              <a:gd name="connsiteY5" fmla="*/ 0 h 5948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9651" h="5948221">
                <a:moveTo>
                  <a:pt x="0" y="5948221"/>
                </a:moveTo>
                <a:lnTo>
                  <a:pt x="1863" y="5698862"/>
                </a:lnTo>
                <a:cubicBezTo>
                  <a:pt x="27184" y="5017139"/>
                  <a:pt x="133214" y="4368297"/>
                  <a:pt x="320025" y="3799836"/>
                </a:cubicBezTo>
                <a:cubicBezTo>
                  <a:pt x="810579" y="2305232"/>
                  <a:pt x="2027133" y="1118138"/>
                  <a:pt x="3430486" y="295907"/>
                </a:cubicBezTo>
                <a:cubicBezTo>
                  <a:pt x="3545941" y="228312"/>
                  <a:pt x="3692079" y="146862"/>
                  <a:pt x="3863859" y="55612"/>
                </a:cubicBezTo>
                <a:lnTo>
                  <a:pt x="3969651" y="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8" name="Rectangle 7">
            <a:extLst>
              <a:ext uri="{FF2B5EF4-FFF2-40B4-BE49-F238E27FC236}">
                <a16:creationId xmlns:a16="http://schemas.microsoft.com/office/drawing/2014/main" id="{A270B3DC-094A-9E67-B41A-49FE9D4271F3}"/>
              </a:ext>
            </a:extLst>
          </p:cNvPr>
          <p:cNvSpPr/>
          <p:nvPr/>
        </p:nvSpPr>
        <p:spPr>
          <a:xfrm>
            <a:off x="251454" y="-426719"/>
            <a:ext cx="865632" cy="799795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CA"/>
          </a:p>
        </p:txBody>
      </p:sp>
      <p:sp>
        <p:nvSpPr>
          <p:cNvPr id="9" name="TextBox 8">
            <a:extLst>
              <a:ext uri="{FF2B5EF4-FFF2-40B4-BE49-F238E27FC236}">
                <a16:creationId xmlns:a16="http://schemas.microsoft.com/office/drawing/2014/main" id="{FCE72E95-B954-AE2B-E538-0FC0D135D4DA}"/>
              </a:ext>
            </a:extLst>
          </p:cNvPr>
          <p:cNvSpPr txBox="1"/>
          <p:nvPr/>
        </p:nvSpPr>
        <p:spPr>
          <a:xfrm>
            <a:off x="2247979" y="-5650160"/>
            <a:ext cx="7426007" cy="1446550"/>
          </a:xfrm>
          <a:prstGeom prst="rect">
            <a:avLst/>
          </a:prstGeom>
          <a:noFill/>
        </p:spPr>
        <p:txBody>
          <a:bodyPr wrap="none" rtlCol="0">
            <a:spAutoFit/>
          </a:bodyPr>
          <a:lstStyle/>
          <a:p>
            <a:r>
              <a:rPr lang="en-CA" sz="4400" b="1" dirty="0"/>
              <a:t>Robots replacing humans?</a:t>
            </a:r>
          </a:p>
          <a:p>
            <a:r>
              <a:rPr lang="en-CA" sz="4400" b="1" dirty="0"/>
              <a:t>Here’s what we know</a:t>
            </a:r>
          </a:p>
        </p:txBody>
      </p:sp>
      <p:sp>
        <p:nvSpPr>
          <p:cNvPr id="11" name="Rectangle: Rounded Corners 10">
            <a:extLst>
              <a:ext uri="{FF2B5EF4-FFF2-40B4-BE49-F238E27FC236}">
                <a16:creationId xmlns:a16="http://schemas.microsoft.com/office/drawing/2014/main" id="{B9836E4B-C677-A3D8-F4C5-1765116FF7F9}"/>
              </a:ext>
            </a:extLst>
          </p:cNvPr>
          <p:cNvSpPr/>
          <p:nvPr/>
        </p:nvSpPr>
        <p:spPr>
          <a:xfrm>
            <a:off x="1737882" y="-3702465"/>
            <a:ext cx="2274802" cy="3389376"/>
          </a:xfrm>
          <a:prstGeom prst="roundRect">
            <a:avLst/>
          </a:prstGeom>
          <a:solidFill>
            <a:schemeClr val="bg2"/>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CA" dirty="0"/>
          </a:p>
        </p:txBody>
      </p:sp>
      <p:sp>
        <p:nvSpPr>
          <p:cNvPr id="13" name="Rectangle: Rounded Corners 12">
            <a:extLst>
              <a:ext uri="{FF2B5EF4-FFF2-40B4-BE49-F238E27FC236}">
                <a16:creationId xmlns:a16="http://schemas.microsoft.com/office/drawing/2014/main" id="{9A00D162-7243-3257-D96C-3EFC6CD087BA}"/>
              </a:ext>
            </a:extLst>
          </p:cNvPr>
          <p:cNvSpPr/>
          <p:nvPr/>
        </p:nvSpPr>
        <p:spPr>
          <a:xfrm>
            <a:off x="4730552" y="-3670749"/>
            <a:ext cx="2274802" cy="3389376"/>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5" name="Rectangle: Rounded Corners 14">
            <a:extLst>
              <a:ext uri="{FF2B5EF4-FFF2-40B4-BE49-F238E27FC236}">
                <a16:creationId xmlns:a16="http://schemas.microsoft.com/office/drawing/2014/main" id="{7992578B-4D83-98E7-C093-9585A8C916D7}"/>
              </a:ext>
            </a:extLst>
          </p:cNvPr>
          <p:cNvSpPr/>
          <p:nvPr/>
        </p:nvSpPr>
        <p:spPr>
          <a:xfrm>
            <a:off x="7678748" y="-3685741"/>
            <a:ext cx="2274802" cy="3389376"/>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a:extLst>
              <a:ext uri="{FF2B5EF4-FFF2-40B4-BE49-F238E27FC236}">
                <a16:creationId xmlns:a16="http://schemas.microsoft.com/office/drawing/2014/main" id="{EB06385D-2452-0F56-3307-1F14E66EE818}"/>
              </a:ext>
            </a:extLst>
          </p:cNvPr>
          <p:cNvSpPr/>
          <p:nvPr/>
        </p:nvSpPr>
        <p:spPr>
          <a:xfrm>
            <a:off x="1929368" y="-3387799"/>
            <a:ext cx="1891830" cy="4876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CA" dirty="0"/>
              <a:t>Jobs in danger</a:t>
            </a:r>
          </a:p>
        </p:txBody>
      </p:sp>
      <p:sp>
        <p:nvSpPr>
          <p:cNvPr id="19" name="Rectangle 18">
            <a:extLst>
              <a:ext uri="{FF2B5EF4-FFF2-40B4-BE49-F238E27FC236}">
                <a16:creationId xmlns:a16="http://schemas.microsoft.com/office/drawing/2014/main" id="{B36EAB5D-3887-DD21-C8CD-E4449615CB3F}"/>
              </a:ext>
            </a:extLst>
          </p:cNvPr>
          <p:cNvSpPr/>
          <p:nvPr/>
        </p:nvSpPr>
        <p:spPr>
          <a:xfrm>
            <a:off x="4915434" y="-3387799"/>
            <a:ext cx="1816608" cy="4876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CA" dirty="0"/>
          </a:p>
        </p:txBody>
      </p:sp>
      <p:sp>
        <p:nvSpPr>
          <p:cNvPr id="27" name="Rectangle 26">
            <a:extLst>
              <a:ext uri="{FF2B5EF4-FFF2-40B4-BE49-F238E27FC236}">
                <a16:creationId xmlns:a16="http://schemas.microsoft.com/office/drawing/2014/main" id="{3EFBB8E8-D5A4-A5DB-D6A1-2CBC5670A94C}"/>
              </a:ext>
            </a:extLst>
          </p:cNvPr>
          <p:cNvSpPr/>
          <p:nvPr/>
        </p:nvSpPr>
        <p:spPr>
          <a:xfrm>
            <a:off x="7896800" y="-3315877"/>
            <a:ext cx="1777186" cy="4876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CA"/>
          </a:p>
        </p:txBody>
      </p:sp>
      <p:cxnSp>
        <p:nvCxnSpPr>
          <p:cNvPr id="34" name="Straight Connector 33">
            <a:extLst>
              <a:ext uri="{FF2B5EF4-FFF2-40B4-BE49-F238E27FC236}">
                <a16:creationId xmlns:a16="http://schemas.microsoft.com/office/drawing/2014/main" id="{29C26324-49C0-C2E7-109A-4AE4E004B2C0}"/>
              </a:ext>
            </a:extLst>
          </p:cNvPr>
          <p:cNvCxnSpPr/>
          <p:nvPr/>
        </p:nvCxnSpPr>
        <p:spPr>
          <a:xfrm flipV="1">
            <a:off x="643227" y="2009291"/>
            <a:ext cx="0" cy="2684629"/>
          </a:xfrm>
          <a:prstGeom prst="line">
            <a:avLst/>
          </a:prstGeom>
        </p:spPr>
        <p:style>
          <a:lnRef idx="1">
            <a:schemeClr val="dk1"/>
          </a:lnRef>
          <a:fillRef idx="0">
            <a:schemeClr val="dk1"/>
          </a:fillRef>
          <a:effectRef idx="0">
            <a:schemeClr val="dk1"/>
          </a:effectRef>
          <a:fontRef idx="minor">
            <a:schemeClr val="tx1"/>
          </a:fontRef>
        </p:style>
      </p:cxnSp>
      <p:sp>
        <p:nvSpPr>
          <p:cNvPr id="37" name="TextBox 36">
            <a:extLst>
              <a:ext uri="{FF2B5EF4-FFF2-40B4-BE49-F238E27FC236}">
                <a16:creationId xmlns:a16="http://schemas.microsoft.com/office/drawing/2014/main" id="{11216A79-0489-0CE5-8D97-C0836FF2B57D}"/>
              </a:ext>
            </a:extLst>
          </p:cNvPr>
          <p:cNvSpPr txBox="1"/>
          <p:nvPr/>
        </p:nvSpPr>
        <p:spPr>
          <a:xfrm>
            <a:off x="4930250" y="-3328625"/>
            <a:ext cx="1812005" cy="369332"/>
          </a:xfrm>
          <a:prstGeom prst="rect">
            <a:avLst/>
          </a:prstGeom>
          <a:noFill/>
        </p:spPr>
        <p:txBody>
          <a:bodyPr wrap="square" rtlCol="0">
            <a:spAutoFit/>
          </a:bodyPr>
          <a:lstStyle/>
          <a:p>
            <a:r>
              <a:rPr lang="en-CA" dirty="0">
                <a:solidFill>
                  <a:schemeClr val="bg1"/>
                </a:solidFill>
              </a:rPr>
              <a:t>   Jobs at risk </a:t>
            </a:r>
          </a:p>
        </p:txBody>
      </p:sp>
      <p:sp>
        <p:nvSpPr>
          <p:cNvPr id="38" name="TextBox 37">
            <a:extLst>
              <a:ext uri="{FF2B5EF4-FFF2-40B4-BE49-F238E27FC236}">
                <a16:creationId xmlns:a16="http://schemas.microsoft.com/office/drawing/2014/main" id="{5BEB8EEC-A577-BE1A-5BB5-DB0DDBF216BB}"/>
              </a:ext>
            </a:extLst>
          </p:cNvPr>
          <p:cNvSpPr txBox="1"/>
          <p:nvPr/>
        </p:nvSpPr>
        <p:spPr>
          <a:xfrm>
            <a:off x="7927454" y="-3291089"/>
            <a:ext cx="1746532" cy="369332"/>
          </a:xfrm>
          <a:prstGeom prst="rect">
            <a:avLst/>
          </a:prstGeom>
          <a:noFill/>
        </p:spPr>
        <p:txBody>
          <a:bodyPr wrap="square" rtlCol="0">
            <a:spAutoFit/>
          </a:bodyPr>
          <a:lstStyle/>
          <a:p>
            <a:r>
              <a:rPr lang="en-CA" dirty="0">
                <a:solidFill>
                  <a:schemeClr val="bg1"/>
                </a:solidFill>
              </a:rPr>
              <a:t>     Safe jobs</a:t>
            </a:r>
          </a:p>
        </p:txBody>
      </p:sp>
      <p:sp>
        <p:nvSpPr>
          <p:cNvPr id="2" name="Rectangle 1">
            <a:extLst>
              <a:ext uri="{FF2B5EF4-FFF2-40B4-BE49-F238E27FC236}">
                <a16:creationId xmlns:a16="http://schemas.microsoft.com/office/drawing/2014/main" id="{F384EF2D-C07C-6C7E-685F-D417DEEB7617}"/>
              </a:ext>
            </a:extLst>
          </p:cNvPr>
          <p:cNvSpPr/>
          <p:nvPr/>
        </p:nvSpPr>
        <p:spPr>
          <a:xfrm>
            <a:off x="2018999" y="929866"/>
            <a:ext cx="6781721" cy="4843477"/>
          </a:xfrm>
          <a:prstGeom prst="rect">
            <a:avLst/>
          </a:prstGeom>
          <a:solidFill>
            <a:schemeClr val="bg2"/>
          </a:solidFill>
          <a:ln>
            <a:solidFill>
              <a:schemeClr val="tx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CA"/>
          </a:p>
        </p:txBody>
      </p:sp>
      <p:sp>
        <p:nvSpPr>
          <p:cNvPr id="3" name="TextBox 2">
            <a:extLst>
              <a:ext uri="{FF2B5EF4-FFF2-40B4-BE49-F238E27FC236}">
                <a16:creationId xmlns:a16="http://schemas.microsoft.com/office/drawing/2014/main" id="{AEAE2D4B-CC69-05D7-2F58-46D4D732C964}"/>
              </a:ext>
            </a:extLst>
          </p:cNvPr>
          <p:cNvSpPr txBox="1"/>
          <p:nvPr/>
        </p:nvSpPr>
        <p:spPr>
          <a:xfrm>
            <a:off x="2018998" y="929866"/>
            <a:ext cx="6781721" cy="4247317"/>
          </a:xfrm>
          <a:prstGeom prst="rect">
            <a:avLst/>
          </a:prstGeom>
          <a:noFill/>
        </p:spPr>
        <p:txBody>
          <a:bodyPr wrap="square" rtlCol="0">
            <a:spAutoFit/>
          </a:bodyPr>
          <a:lstStyle/>
          <a:p>
            <a:r>
              <a:rPr lang="en-CA" dirty="0"/>
              <a:t>In the previous slide I included a list of careers that might be taken over by AI or robots. Doctors were safe, with the sidenote, “somewhat”. It is unlikely a robot could fully replace a doctor as they would not only need to memorize everything, but also be able to locate things in different people as not everyone is the same. To do this, they would need some sort of visual sight. Another problem would be that robots, unless programmed, aren’t very adaptive to their circumstances. So if something were to change, or a problem/complication were to rise, its unlikely they would be able to deal with the situation. Moreover, its possible that humans could use robot limbs to help perform surgeries. Also, artificial intelligence could help us with diagnosis and prescriptions because they can pinpoint things with likely 100% accuracy and there is no risk of human error.</a:t>
            </a:r>
          </a:p>
        </p:txBody>
      </p:sp>
      <p:sp>
        <p:nvSpPr>
          <p:cNvPr id="4" name="TextBox 3">
            <a:extLst>
              <a:ext uri="{FF2B5EF4-FFF2-40B4-BE49-F238E27FC236}">
                <a16:creationId xmlns:a16="http://schemas.microsoft.com/office/drawing/2014/main" id="{608E68CE-1F3B-CF6D-1636-0BFB197FB25B}"/>
              </a:ext>
            </a:extLst>
          </p:cNvPr>
          <p:cNvSpPr txBox="1"/>
          <p:nvPr/>
        </p:nvSpPr>
        <p:spPr>
          <a:xfrm>
            <a:off x="1893413" y="-2618748"/>
            <a:ext cx="2060813" cy="1477328"/>
          </a:xfrm>
          <a:prstGeom prst="rect">
            <a:avLst/>
          </a:prstGeom>
          <a:noFill/>
        </p:spPr>
        <p:txBody>
          <a:bodyPr wrap="square" rtlCol="0">
            <a:spAutoFit/>
          </a:bodyPr>
          <a:lstStyle/>
          <a:p>
            <a:pPr marL="285750" indent="-285750">
              <a:buFont typeface="Arial" panose="020B0604020202020204" pitchFamily="34" charset="0"/>
              <a:buChar char="•"/>
            </a:pPr>
            <a:r>
              <a:rPr lang="en-CA" dirty="0"/>
              <a:t>Writers</a:t>
            </a:r>
          </a:p>
          <a:p>
            <a:pPr marL="285750" indent="-285750">
              <a:buFont typeface="Arial" panose="020B0604020202020204" pitchFamily="34" charset="0"/>
              <a:buChar char="•"/>
            </a:pPr>
            <a:r>
              <a:rPr lang="en-CA" dirty="0"/>
              <a:t>Retail workers</a:t>
            </a:r>
          </a:p>
          <a:p>
            <a:pPr marL="285750" indent="-285750">
              <a:buFont typeface="Arial" panose="020B0604020202020204" pitchFamily="34" charset="0"/>
              <a:buChar char="•"/>
            </a:pPr>
            <a:r>
              <a:rPr lang="en-CA" dirty="0"/>
              <a:t>Receptionists</a:t>
            </a:r>
          </a:p>
          <a:p>
            <a:pPr marL="285750" indent="-285750">
              <a:buFont typeface="Arial" panose="020B0604020202020204" pitchFamily="34" charset="0"/>
              <a:buChar char="•"/>
            </a:pPr>
            <a:r>
              <a:rPr lang="en-CA" dirty="0"/>
              <a:t>Pharmacists</a:t>
            </a:r>
          </a:p>
          <a:p>
            <a:endParaRPr lang="en-CA" dirty="0"/>
          </a:p>
        </p:txBody>
      </p:sp>
      <p:sp>
        <p:nvSpPr>
          <p:cNvPr id="5" name="TextBox 4">
            <a:extLst>
              <a:ext uri="{FF2B5EF4-FFF2-40B4-BE49-F238E27FC236}">
                <a16:creationId xmlns:a16="http://schemas.microsoft.com/office/drawing/2014/main" id="{78322BC3-E07D-8FFA-8003-BD82A90614A4}"/>
              </a:ext>
            </a:extLst>
          </p:cNvPr>
          <p:cNvSpPr txBox="1"/>
          <p:nvPr/>
        </p:nvSpPr>
        <p:spPr>
          <a:xfrm>
            <a:off x="4849588" y="-2646206"/>
            <a:ext cx="2274801" cy="1754326"/>
          </a:xfrm>
          <a:prstGeom prst="rect">
            <a:avLst/>
          </a:prstGeom>
          <a:noFill/>
        </p:spPr>
        <p:txBody>
          <a:bodyPr wrap="square" rtlCol="0">
            <a:spAutoFit/>
          </a:bodyPr>
          <a:lstStyle/>
          <a:p>
            <a:pPr marL="285750" indent="-285750">
              <a:buFont typeface="Arial" panose="020B0604020202020204" pitchFamily="34" charset="0"/>
              <a:buChar char="•"/>
            </a:pPr>
            <a:r>
              <a:rPr lang="en-CA" dirty="0"/>
              <a:t>Work that requires operating a vehicle</a:t>
            </a:r>
          </a:p>
          <a:p>
            <a:pPr marL="285750" indent="-285750">
              <a:buFont typeface="Arial" panose="020B0604020202020204" pitchFamily="34" charset="0"/>
              <a:buChar char="•"/>
            </a:pPr>
            <a:r>
              <a:rPr lang="en-CA" dirty="0"/>
              <a:t>Some Computer Scientists</a:t>
            </a:r>
          </a:p>
        </p:txBody>
      </p:sp>
      <p:sp>
        <p:nvSpPr>
          <p:cNvPr id="6" name="TextBox 5">
            <a:extLst>
              <a:ext uri="{FF2B5EF4-FFF2-40B4-BE49-F238E27FC236}">
                <a16:creationId xmlns:a16="http://schemas.microsoft.com/office/drawing/2014/main" id="{D9D29776-B05B-535B-941C-94BCA6CB73CE}"/>
              </a:ext>
            </a:extLst>
          </p:cNvPr>
          <p:cNvSpPr txBox="1"/>
          <p:nvPr/>
        </p:nvSpPr>
        <p:spPr>
          <a:xfrm>
            <a:off x="7875148" y="-2604688"/>
            <a:ext cx="1882001" cy="2308324"/>
          </a:xfrm>
          <a:prstGeom prst="rect">
            <a:avLst/>
          </a:prstGeom>
          <a:noFill/>
        </p:spPr>
        <p:txBody>
          <a:bodyPr wrap="square" rtlCol="0">
            <a:spAutoFit/>
          </a:bodyPr>
          <a:lstStyle/>
          <a:p>
            <a:pPr marL="285750" indent="-285750">
              <a:buFont typeface="Arial" panose="020B0604020202020204" pitchFamily="34" charset="0"/>
              <a:buChar char="•"/>
            </a:pPr>
            <a:r>
              <a:rPr lang="en-CA" dirty="0"/>
              <a:t>Musicians</a:t>
            </a:r>
          </a:p>
          <a:p>
            <a:pPr marL="285750" indent="-285750">
              <a:buFont typeface="Arial" panose="020B0604020202020204" pitchFamily="34" charset="0"/>
              <a:buChar char="•"/>
            </a:pPr>
            <a:r>
              <a:rPr lang="en-CA" dirty="0"/>
              <a:t>Lawyers</a:t>
            </a:r>
          </a:p>
          <a:p>
            <a:pPr marL="285750" indent="-285750">
              <a:buFont typeface="Arial" panose="020B0604020202020204" pitchFamily="34" charset="0"/>
              <a:buChar char="•"/>
            </a:pPr>
            <a:r>
              <a:rPr lang="en-CA" dirty="0"/>
              <a:t>Psychologists</a:t>
            </a:r>
          </a:p>
          <a:p>
            <a:pPr marL="285750" indent="-285750">
              <a:buFont typeface="Arial" panose="020B0604020202020204" pitchFamily="34" charset="0"/>
              <a:buChar char="•"/>
            </a:pPr>
            <a:r>
              <a:rPr lang="en-CA" dirty="0"/>
              <a:t>Priests</a:t>
            </a:r>
          </a:p>
          <a:p>
            <a:pPr marL="285750" indent="-285750">
              <a:buFont typeface="Arial" panose="020B0604020202020204" pitchFamily="34" charset="0"/>
              <a:buChar char="•"/>
            </a:pPr>
            <a:r>
              <a:rPr lang="en-CA" dirty="0"/>
              <a:t>Teachers</a:t>
            </a:r>
          </a:p>
          <a:p>
            <a:pPr marL="285750" indent="-285750">
              <a:buFont typeface="Arial" panose="020B0604020202020204" pitchFamily="34" charset="0"/>
              <a:buChar char="•"/>
            </a:pPr>
            <a:r>
              <a:rPr lang="en-CA" dirty="0"/>
              <a:t>Doctors (somewhat)</a:t>
            </a:r>
          </a:p>
          <a:p>
            <a:endParaRPr lang="en-CA" dirty="0"/>
          </a:p>
        </p:txBody>
      </p:sp>
    </p:spTree>
    <p:extLst>
      <p:ext uri="{BB962C8B-B14F-4D97-AF65-F5344CB8AC3E}">
        <p14:creationId xmlns:p14="http://schemas.microsoft.com/office/powerpoint/2010/main" val="39079100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0D85E-7A30-888D-F1D3-C3868C7059F3}"/>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FC9CEDF8-5B0B-29F4-C1ED-83B0AA9BC5FA}"/>
              </a:ext>
            </a:extLst>
          </p:cNvPr>
          <p:cNvSpPr>
            <a:spLocks noGrp="1"/>
          </p:cNvSpPr>
          <p:nvPr>
            <p:ph idx="1"/>
          </p:nvPr>
        </p:nvSpPr>
        <p:spPr/>
        <p:txBody>
          <a:bodyPr/>
          <a:lstStyle/>
          <a:p>
            <a:r>
              <a:rPr lang="en-CA" dirty="0"/>
              <a:t>\</a:t>
            </a:r>
          </a:p>
        </p:txBody>
      </p:sp>
      <p:sp>
        <p:nvSpPr>
          <p:cNvPr id="4" name="Rectangle 3">
            <a:extLst>
              <a:ext uri="{FF2B5EF4-FFF2-40B4-BE49-F238E27FC236}">
                <a16:creationId xmlns:a16="http://schemas.microsoft.com/office/drawing/2014/main" id="{E1A4EF32-35A4-0414-FD80-CC716D5CCAA1}"/>
              </a:ext>
            </a:extLst>
          </p:cNvPr>
          <p:cNvSpPr/>
          <p:nvPr/>
        </p:nvSpPr>
        <p:spPr>
          <a:xfrm>
            <a:off x="0" y="0"/>
            <a:ext cx="12192000" cy="6858000"/>
          </a:xfrm>
          <a:prstGeom prst="rect">
            <a:avLst/>
          </a:prstGeom>
          <a:solidFill>
            <a:srgbClr val="1E572A"/>
          </a:solidFill>
          <a:ln>
            <a:solidFill>
              <a:schemeClr val="accent5"/>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A" dirty="0"/>
          </a:p>
        </p:txBody>
      </p:sp>
      <p:sp>
        <p:nvSpPr>
          <p:cNvPr id="11" name="TextBox 10">
            <a:extLst>
              <a:ext uri="{FF2B5EF4-FFF2-40B4-BE49-F238E27FC236}">
                <a16:creationId xmlns:a16="http://schemas.microsoft.com/office/drawing/2014/main" id="{9EEE4CAE-8555-4BA8-345C-DBB367EC1602}"/>
              </a:ext>
            </a:extLst>
          </p:cNvPr>
          <p:cNvSpPr txBox="1"/>
          <p:nvPr/>
        </p:nvSpPr>
        <p:spPr>
          <a:xfrm>
            <a:off x="1347127" y="2320906"/>
            <a:ext cx="8960326" cy="1380237"/>
          </a:xfrm>
          <a:custGeom>
            <a:avLst/>
            <a:gdLst/>
            <a:ahLst/>
            <a:cxnLst/>
            <a:rect l="l" t="t" r="r" b="b"/>
            <a:pathLst>
              <a:path w="8960326" h="1380237">
                <a:moveTo>
                  <a:pt x="6590992" y="632283"/>
                </a:moveTo>
                <a:cubicBezTo>
                  <a:pt x="6562582" y="632283"/>
                  <a:pt x="6536490" y="636631"/>
                  <a:pt x="6512718" y="645328"/>
                </a:cubicBezTo>
                <a:cubicBezTo>
                  <a:pt x="6488946" y="654026"/>
                  <a:pt x="6468072" y="666202"/>
                  <a:pt x="6450098" y="681856"/>
                </a:cubicBezTo>
                <a:cubicBezTo>
                  <a:pt x="6432125" y="697511"/>
                  <a:pt x="6417774" y="715630"/>
                  <a:pt x="6407048" y="736214"/>
                </a:cubicBezTo>
                <a:cubicBezTo>
                  <a:pt x="6396321" y="756797"/>
                  <a:pt x="6390378" y="778395"/>
                  <a:pt x="6389218" y="801007"/>
                </a:cubicBezTo>
                <a:lnTo>
                  <a:pt x="6765805" y="801007"/>
                </a:lnTo>
                <a:cubicBezTo>
                  <a:pt x="6765805" y="754623"/>
                  <a:pt x="6751164" y="714906"/>
                  <a:pt x="6721884" y="681856"/>
                </a:cubicBezTo>
                <a:cubicBezTo>
                  <a:pt x="6692604" y="648807"/>
                  <a:pt x="6648973" y="632283"/>
                  <a:pt x="6590992" y="632283"/>
                </a:cubicBezTo>
                <a:close/>
                <a:moveTo>
                  <a:pt x="2228543" y="632283"/>
                </a:moveTo>
                <a:cubicBezTo>
                  <a:pt x="2200132" y="632283"/>
                  <a:pt x="2174041" y="636631"/>
                  <a:pt x="2150268" y="645328"/>
                </a:cubicBezTo>
                <a:cubicBezTo>
                  <a:pt x="2126496" y="654026"/>
                  <a:pt x="2105623" y="666202"/>
                  <a:pt x="2087649" y="681856"/>
                </a:cubicBezTo>
                <a:cubicBezTo>
                  <a:pt x="2069675" y="697511"/>
                  <a:pt x="2055325" y="715630"/>
                  <a:pt x="2044598" y="736214"/>
                </a:cubicBezTo>
                <a:cubicBezTo>
                  <a:pt x="2033872" y="756797"/>
                  <a:pt x="2027928" y="778395"/>
                  <a:pt x="2026769" y="801007"/>
                </a:cubicBezTo>
                <a:lnTo>
                  <a:pt x="2403355" y="801007"/>
                </a:lnTo>
                <a:cubicBezTo>
                  <a:pt x="2403355" y="754623"/>
                  <a:pt x="2388715" y="714906"/>
                  <a:pt x="2359435" y="681856"/>
                </a:cubicBezTo>
                <a:cubicBezTo>
                  <a:pt x="2330154" y="648807"/>
                  <a:pt x="2286524" y="632283"/>
                  <a:pt x="2228543" y="632283"/>
                </a:cubicBezTo>
                <a:close/>
                <a:moveTo>
                  <a:pt x="3401489" y="433988"/>
                </a:moveTo>
                <a:cubicBezTo>
                  <a:pt x="3465848" y="433988"/>
                  <a:pt x="3520205" y="447178"/>
                  <a:pt x="3564561" y="473560"/>
                </a:cubicBezTo>
                <a:cubicBezTo>
                  <a:pt x="3608917" y="499941"/>
                  <a:pt x="3643560" y="537484"/>
                  <a:pt x="3668492" y="586188"/>
                </a:cubicBezTo>
                <a:cubicBezTo>
                  <a:pt x="3698062" y="539803"/>
                  <a:pt x="3736040" y="502840"/>
                  <a:pt x="3782425" y="475299"/>
                </a:cubicBezTo>
                <a:cubicBezTo>
                  <a:pt x="3828809" y="447758"/>
                  <a:pt x="3885341" y="433988"/>
                  <a:pt x="3952019" y="433988"/>
                </a:cubicBezTo>
                <a:cubicBezTo>
                  <a:pt x="4012319" y="433988"/>
                  <a:pt x="4063052" y="445004"/>
                  <a:pt x="4104219" y="467037"/>
                </a:cubicBezTo>
                <a:cubicBezTo>
                  <a:pt x="4145385" y="489070"/>
                  <a:pt x="4178434" y="517625"/>
                  <a:pt x="4203366" y="552704"/>
                </a:cubicBezTo>
                <a:cubicBezTo>
                  <a:pt x="4228298" y="587782"/>
                  <a:pt x="4246272" y="627064"/>
                  <a:pt x="4257289" y="670550"/>
                </a:cubicBezTo>
                <a:cubicBezTo>
                  <a:pt x="4268305" y="714036"/>
                  <a:pt x="4273813" y="756362"/>
                  <a:pt x="4273813" y="797528"/>
                </a:cubicBezTo>
                <a:lnTo>
                  <a:pt x="4273813" y="1346318"/>
                </a:lnTo>
                <a:lnTo>
                  <a:pt x="3982459" y="1346318"/>
                </a:lnTo>
                <a:lnTo>
                  <a:pt x="3982459" y="861887"/>
                </a:lnTo>
                <a:cubicBezTo>
                  <a:pt x="3982459" y="836955"/>
                  <a:pt x="3980574" y="812893"/>
                  <a:pt x="3976806" y="789701"/>
                </a:cubicBezTo>
                <a:cubicBezTo>
                  <a:pt x="3973037" y="766509"/>
                  <a:pt x="3966514" y="746650"/>
                  <a:pt x="3957237" y="730126"/>
                </a:cubicBezTo>
                <a:cubicBezTo>
                  <a:pt x="3947960" y="713601"/>
                  <a:pt x="3935204" y="700265"/>
                  <a:pt x="3918970" y="690119"/>
                </a:cubicBezTo>
                <a:cubicBezTo>
                  <a:pt x="3902735" y="679972"/>
                  <a:pt x="3881572" y="674899"/>
                  <a:pt x="3855481" y="674899"/>
                </a:cubicBezTo>
                <a:cubicBezTo>
                  <a:pt x="3830548" y="674899"/>
                  <a:pt x="3808951" y="680262"/>
                  <a:pt x="3790687" y="690988"/>
                </a:cubicBezTo>
                <a:cubicBezTo>
                  <a:pt x="3772423" y="701715"/>
                  <a:pt x="3757058" y="715920"/>
                  <a:pt x="3744592" y="733604"/>
                </a:cubicBezTo>
                <a:cubicBezTo>
                  <a:pt x="3732126" y="751289"/>
                  <a:pt x="3722849" y="771727"/>
                  <a:pt x="3716761" y="794919"/>
                </a:cubicBezTo>
                <a:cubicBezTo>
                  <a:pt x="3710673" y="818112"/>
                  <a:pt x="3707629" y="842174"/>
                  <a:pt x="3707629" y="867106"/>
                </a:cubicBezTo>
                <a:lnTo>
                  <a:pt x="3707629" y="1346318"/>
                </a:lnTo>
                <a:lnTo>
                  <a:pt x="3415405" y="1346318"/>
                </a:lnTo>
                <a:lnTo>
                  <a:pt x="3415405" y="840144"/>
                </a:lnTo>
                <a:cubicBezTo>
                  <a:pt x="3415405" y="789121"/>
                  <a:pt x="3405403" y="748824"/>
                  <a:pt x="3385400" y="719254"/>
                </a:cubicBezTo>
                <a:cubicBezTo>
                  <a:pt x="3365397" y="689684"/>
                  <a:pt x="3333362" y="674899"/>
                  <a:pt x="3289296" y="674899"/>
                </a:cubicBezTo>
                <a:cubicBezTo>
                  <a:pt x="3242912" y="674899"/>
                  <a:pt x="3206964" y="693308"/>
                  <a:pt x="3181452" y="730126"/>
                </a:cubicBezTo>
                <a:cubicBezTo>
                  <a:pt x="3155940" y="766943"/>
                  <a:pt x="3143185" y="812024"/>
                  <a:pt x="3143185" y="865366"/>
                </a:cubicBezTo>
                <a:lnTo>
                  <a:pt x="3143185" y="1346318"/>
                </a:lnTo>
                <a:lnTo>
                  <a:pt x="2849221" y="1346318"/>
                </a:lnTo>
                <a:lnTo>
                  <a:pt x="2849221" y="459210"/>
                </a:lnTo>
                <a:lnTo>
                  <a:pt x="3132748" y="459210"/>
                </a:lnTo>
                <a:lnTo>
                  <a:pt x="3132748" y="581839"/>
                </a:lnTo>
                <a:lnTo>
                  <a:pt x="3136227" y="581839"/>
                </a:lnTo>
                <a:cubicBezTo>
                  <a:pt x="3146663" y="563285"/>
                  <a:pt x="3159999" y="545021"/>
                  <a:pt x="3176234" y="527047"/>
                </a:cubicBezTo>
                <a:cubicBezTo>
                  <a:pt x="3192468" y="509073"/>
                  <a:pt x="3211747" y="493273"/>
                  <a:pt x="3234070" y="479648"/>
                </a:cubicBezTo>
                <a:cubicBezTo>
                  <a:pt x="3256392" y="466022"/>
                  <a:pt x="3281614" y="455006"/>
                  <a:pt x="3309735" y="446599"/>
                </a:cubicBezTo>
                <a:cubicBezTo>
                  <a:pt x="3337855" y="438191"/>
                  <a:pt x="3368441" y="433988"/>
                  <a:pt x="3401489" y="433988"/>
                </a:cubicBezTo>
                <a:close/>
                <a:moveTo>
                  <a:pt x="8604613" y="430509"/>
                </a:moveTo>
                <a:cubicBezTo>
                  <a:pt x="8671291" y="430509"/>
                  <a:pt x="8736375" y="440946"/>
                  <a:pt x="8799864" y="461819"/>
                </a:cubicBezTo>
                <a:cubicBezTo>
                  <a:pt x="8863353" y="482692"/>
                  <a:pt x="8916841" y="514002"/>
                  <a:pt x="8960326" y="555748"/>
                </a:cubicBezTo>
                <a:lnTo>
                  <a:pt x="8800299" y="720994"/>
                </a:lnTo>
                <a:cubicBezTo>
                  <a:pt x="8776527" y="698381"/>
                  <a:pt x="8748696" y="679392"/>
                  <a:pt x="8716806" y="664027"/>
                </a:cubicBezTo>
                <a:cubicBezTo>
                  <a:pt x="8684917" y="648662"/>
                  <a:pt x="8650998" y="640980"/>
                  <a:pt x="8615050" y="640980"/>
                </a:cubicBezTo>
                <a:cubicBezTo>
                  <a:pt x="8587799" y="640980"/>
                  <a:pt x="8562577" y="646343"/>
                  <a:pt x="8539385" y="657070"/>
                </a:cubicBezTo>
                <a:cubicBezTo>
                  <a:pt x="8516192" y="667796"/>
                  <a:pt x="8504596" y="686205"/>
                  <a:pt x="8504596" y="712296"/>
                </a:cubicBezTo>
                <a:cubicBezTo>
                  <a:pt x="8504596" y="737228"/>
                  <a:pt x="8517352" y="755057"/>
                  <a:pt x="8542864" y="765784"/>
                </a:cubicBezTo>
                <a:cubicBezTo>
                  <a:pt x="8568375" y="776510"/>
                  <a:pt x="8609832" y="788251"/>
                  <a:pt x="8667233" y="801007"/>
                </a:cubicBezTo>
                <a:cubicBezTo>
                  <a:pt x="8700282" y="808545"/>
                  <a:pt x="8733766" y="818836"/>
                  <a:pt x="8767685" y="831882"/>
                </a:cubicBezTo>
                <a:cubicBezTo>
                  <a:pt x="8801604" y="844928"/>
                  <a:pt x="8832188" y="862032"/>
                  <a:pt x="8859440" y="883195"/>
                </a:cubicBezTo>
                <a:cubicBezTo>
                  <a:pt x="8886691" y="904358"/>
                  <a:pt x="8908578" y="930450"/>
                  <a:pt x="8925103" y="961470"/>
                </a:cubicBezTo>
                <a:cubicBezTo>
                  <a:pt x="8941628" y="992489"/>
                  <a:pt x="8949890" y="1029452"/>
                  <a:pt x="8949890" y="1072358"/>
                </a:cubicBezTo>
                <a:cubicBezTo>
                  <a:pt x="8949890" y="1128020"/>
                  <a:pt x="8938584" y="1175129"/>
                  <a:pt x="8915971" y="1213687"/>
                </a:cubicBezTo>
                <a:cubicBezTo>
                  <a:pt x="8893358" y="1252244"/>
                  <a:pt x="8863933" y="1283409"/>
                  <a:pt x="8827695" y="1307181"/>
                </a:cubicBezTo>
                <a:cubicBezTo>
                  <a:pt x="8791457" y="1330953"/>
                  <a:pt x="8750870" y="1348203"/>
                  <a:pt x="8705935" y="1358929"/>
                </a:cubicBezTo>
                <a:cubicBezTo>
                  <a:pt x="8661000" y="1369655"/>
                  <a:pt x="8615920" y="1375019"/>
                  <a:pt x="8570694" y="1375019"/>
                </a:cubicBezTo>
                <a:cubicBezTo>
                  <a:pt x="8498218" y="1375019"/>
                  <a:pt x="8427192" y="1363423"/>
                  <a:pt x="8357614" y="1340230"/>
                </a:cubicBezTo>
                <a:cubicBezTo>
                  <a:pt x="8288037" y="1317038"/>
                  <a:pt x="8230346" y="1282829"/>
                  <a:pt x="8184541" y="1237604"/>
                </a:cubicBezTo>
                <a:lnTo>
                  <a:pt x="8348047" y="1064531"/>
                </a:lnTo>
                <a:cubicBezTo>
                  <a:pt x="8374139" y="1093521"/>
                  <a:pt x="8406174" y="1117438"/>
                  <a:pt x="8444151" y="1136282"/>
                </a:cubicBezTo>
                <a:cubicBezTo>
                  <a:pt x="8482128" y="1155126"/>
                  <a:pt x="8522570" y="1164548"/>
                  <a:pt x="8565476" y="1164548"/>
                </a:cubicBezTo>
                <a:cubicBezTo>
                  <a:pt x="8589248" y="1164548"/>
                  <a:pt x="8612731" y="1158895"/>
                  <a:pt x="8635923" y="1147588"/>
                </a:cubicBezTo>
                <a:cubicBezTo>
                  <a:pt x="8659115" y="1136282"/>
                  <a:pt x="8670712" y="1116424"/>
                  <a:pt x="8670712" y="1088013"/>
                </a:cubicBezTo>
                <a:cubicBezTo>
                  <a:pt x="8670712" y="1060762"/>
                  <a:pt x="8656361" y="1040614"/>
                  <a:pt x="8627661" y="1027568"/>
                </a:cubicBezTo>
                <a:cubicBezTo>
                  <a:pt x="8598960" y="1014522"/>
                  <a:pt x="8554460" y="1000752"/>
                  <a:pt x="8494160" y="986256"/>
                </a:cubicBezTo>
                <a:cubicBezTo>
                  <a:pt x="8463429" y="979299"/>
                  <a:pt x="8432555" y="969877"/>
                  <a:pt x="8401535" y="957991"/>
                </a:cubicBezTo>
                <a:cubicBezTo>
                  <a:pt x="8370515" y="946105"/>
                  <a:pt x="8342829" y="930015"/>
                  <a:pt x="8318477" y="909722"/>
                </a:cubicBezTo>
                <a:cubicBezTo>
                  <a:pt x="8294125" y="889428"/>
                  <a:pt x="8274267" y="864496"/>
                  <a:pt x="8258902" y="834926"/>
                </a:cubicBezTo>
                <a:cubicBezTo>
                  <a:pt x="8243537" y="805356"/>
                  <a:pt x="8235854" y="769698"/>
                  <a:pt x="8235854" y="727951"/>
                </a:cubicBezTo>
                <a:cubicBezTo>
                  <a:pt x="8235854" y="674609"/>
                  <a:pt x="8247160" y="629239"/>
                  <a:pt x="8269773" y="591841"/>
                </a:cubicBezTo>
                <a:cubicBezTo>
                  <a:pt x="8292386" y="554443"/>
                  <a:pt x="8321521" y="523858"/>
                  <a:pt x="8357179" y="500086"/>
                </a:cubicBezTo>
                <a:cubicBezTo>
                  <a:pt x="8392838" y="476314"/>
                  <a:pt x="8432265" y="458775"/>
                  <a:pt x="8475461" y="447468"/>
                </a:cubicBezTo>
                <a:cubicBezTo>
                  <a:pt x="8518656" y="436162"/>
                  <a:pt x="8561707" y="430509"/>
                  <a:pt x="8604613" y="430509"/>
                </a:cubicBezTo>
                <a:close/>
                <a:moveTo>
                  <a:pt x="6589253" y="430509"/>
                </a:moveTo>
                <a:cubicBezTo>
                  <a:pt x="6654191" y="430509"/>
                  <a:pt x="6714057" y="441525"/>
                  <a:pt x="6768849" y="463558"/>
                </a:cubicBezTo>
                <a:cubicBezTo>
                  <a:pt x="6823641" y="485591"/>
                  <a:pt x="6870605" y="517335"/>
                  <a:pt x="6909742" y="558792"/>
                </a:cubicBezTo>
                <a:cubicBezTo>
                  <a:pt x="6948880" y="600248"/>
                  <a:pt x="6979464" y="650692"/>
                  <a:pt x="7001497" y="710122"/>
                </a:cubicBezTo>
                <a:cubicBezTo>
                  <a:pt x="7023530" y="769553"/>
                  <a:pt x="7034546" y="837245"/>
                  <a:pt x="7034546" y="913200"/>
                </a:cubicBezTo>
                <a:cubicBezTo>
                  <a:pt x="7034546" y="949149"/>
                  <a:pt x="7033966" y="972341"/>
                  <a:pt x="7032807" y="982778"/>
                </a:cubicBezTo>
                <a:lnTo>
                  <a:pt x="6389218" y="982778"/>
                </a:lnTo>
                <a:cubicBezTo>
                  <a:pt x="6392118" y="1007709"/>
                  <a:pt x="6399800" y="1030322"/>
                  <a:pt x="6412266" y="1050615"/>
                </a:cubicBezTo>
                <a:cubicBezTo>
                  <a:pt x="6424732" y="1070909"/>
                  <a:pt x="6440676" y="1088448"/>
                  <a:pt x="6460100" y="1103233"/>
                </a:cubicBezTo>
                <a:cubicBezTo>
                  <a:pt x="6479524" y="1118018"/>
                  <a:pt x="6501412" y="1129614"/>
                  <a:pt x="6525764" y="1138022"/>
                </a:cubicBezTo>
                <a:cubicBezTo>
                  <a:pt x="6550116" y="1146429"/>
                  <a:pt x="6575337" y="1150632"/>
                  <a:pt x="6601429" y="1150632"/>
                </a:cubicBezTo>
                <a:cubicBezTo>
                  <a:pt x="6647814" y="1150632"/>
                  <a:pt x="6687096" y="1141935"/>
                  <a:pt x="6719275" y="1124541"/>
                </a:cubicBezTo>
                <a:cubicBezTo>
                  <a:pt x="6751455" y="1107147"/>
                  <a:pt x="6777401" y="1084824"/>
                  <a:pt x="6797115" y="1057573"/>
                </a:cubicBezTo>
                <a:lnTo>
                  <a:pt x="7000628" y="1186291"/>
                </a:lnTo>
                <a:cubicBezTo>
                  <a:pt x="6958881" y="1246591"/>
                  <a:pt x="6903944" y="1293121"/>
                  <a:pt x="6835817" y="1325880"/>
                </a:cubicBezTo>
                <a:cubicBezTo>
                  <a:pt x="6767689" y="1358639"/>
                  <a:pt x="6688400" y="1375019"/>
                  <a:pt x="6597950" y="1375019"/>
                </a:cubicBezTo>
                <a:cubicBezTo>
                  <a:pt x="6531272" y="1375019"/>
                  <a:pt x="6468362" y="1364582"/>
                  <a:pt x="6409222" y="1343709"/>
                </a:cubicBezTo>
                <a:cubicBezTo>
                  <a:pt x="6350081" y="1322836"/>
                  <a:pt x="6298189" y="1292541"/>
                  <a:pt x="6253543" y="1252824"/>
                </a:cubicBezTo>
                <a:cubicBezTo>
                  <a:pt x="6208898" y="1213107"/>
                  <a:pt x="6173819" y="1164113"/>
                  <a:pt x="6148308" y="1105842"/>
                </a:cubicBezTo>
                <a:cubicBezTo>
                  <a:pt x="6122796" y="1047571"/>
                  <a:pt x="6110040" y="981038"/>
                  <a:pt x="6110040" y="906243"/>
                </a:cubicBezTo>
                <a:cubicBezTo>
                  <a:pt x="6110040" y="833767"/>
                  <a:pt x="6122506" y="768103"/>
                  <a:pt x="6147438" y="709252"/>
                </a:cubicBezTo>
                <a:cubicBezTo>
                  <a:pt x="6172370" y="650402"/>
                  <a:pt x="6206144" y="600538"/>
                  <a:pt x="6248760" y="559662"/>
                </a:cubicBezTo>
                <a:cubicBezTo>
                  <a:pt x="6291376" y="518785"/>
                  <a:pt x="6341819" y="487040"/>
                  <a:pt x="6400090" y="464428"/>
                </a:cubicBezTo>
                <a:cubicBezTo>
                  <a:pt x="6458361" y="441815"/>
                  <a:pt x="6521415" y="430509"/>
                  <a:pt x="6589253" y="430509"/>
                </a:cubicBezTo>
                <a:close/>
                <a:moveTo>
                  <a:pt x="2226803" y="430509"/>
                </a:moveTo>
                <a:cubicBezTo>
                  <a:pt x="2291742" y="430509"/>
                  <a:pt x="2351607" y="441525"/>
                  <a:pt x="2406399" y="463558"/>
                </a:cubicBezTo>
                <a:cubicBezTo>
                  <a:pt x="2461192" y="485591"/>
                  <a:pt x="2508156" y="517335"/>
                  <a:pt x="2547293" y="558792"/>
                </a:cubicBezTo>
                <a:cubicBezTo>
                  <a:pt x="2586430" y="600248"/>
                  <a:pt x="2617015" y="650692"/>
                  <a:pt x="2639048" y="710122"/>
                </a:cubicBezTo>
                <a:cubicBezTo>
                  <a:pt x="2661080" y="769553"/>
                  <a:pt x="2672097" y="837245"/>
                  <a:pt x="2672097" y="913200"/>
                </a:cubicBezTo>
                <a:cubicBezTo>
                  <a:pt x="2672097" y="949149"/>
                  <a:pt x="2671517" y="972341"/>
                  <a:pt x="2670357" y="982778"/>
                </a:cubicBezTo>
                <a:lnTo>
                  <a:pt x="2026769" y="982778"/>
                </a:lnTo>
                <a:cubicBezTo>
                  <a:pt x="2029668" y="1007709"/>
                  <a:pt x="2037350" y="1030322"/>
                  <a:pt x="2049816" y="1050615"/>
                </a:cubicBezTo>
                <a:cubicBezTo>
                  <a:pt x="2062282" y="1070909"/>
                  <a:pt x="2078227" y="1088448"/>
                  <a:pt x="2097651" y="1103233"/>
                </a:cubicBezTo>
                <a:cubicBezTo>
                  <a:pt x="2117074" y="1118018"/>
                  <a:pt x="2138962" y="1129614"/>
                  <a:pt x="2163314" y="1138022"/>
                </a:cubicBezTo>
                <a:cubicBezTo>
                  <a:pt x="2187666" y="1146429"/>
                  <a:pt x="2212888" y="1150632"/>
                  <a:pt x="2238979" y="1150632"/>
                </a:cubicBezTo>
                <a:cubicBezTo>
                  <a:pt x="2285364" y="1150632"/>
                  <a:pt x="2324646" y="1141935"/>
                  <a:pt x="2356825" y="1124541"/>
                </a:cubicBezTo>
                <a:cubicBezTo>
                  <a:pt x="2389005" y="1107147"/>
                  <a:pt x="2414951" y="1084824"/>
                  <a:pt x="2434665" y="1057573"/>
                </a:cubicBezTo>
                <a:lnTo>
                  <a:pt x="2638178" y="1186291"/>
                </a:lnTo>
                <a:cubicBezTo>
                  <a:pt x="2596432" y="1246591"/>
                  <a:pt x="2541494" y="1293121"/>
                  <a:pt x="2473367" y="1325880"/>
                </a:cubicBezTo>
                <a:cubicBezTo>
                  <a:pt x="2405240" y="1358639"/>
                  <a:pt x="2325950" y="1375019"/>
                  <a:pt x="2235500" y="1375019"/>
                </a:cubicBezTo>
                <a:cubicBezTo>
                  <a:pt x="2168822" y="1375019"/>
                  <a:pt x="2105913" y="1364582"/>
                  <a:pt x="2046772" y="1343709"/>
                </a:cubicBezTo>
                <a:cubicBezTo>
                  <a:pt x="1987632" y="1322836"/>
                  <a:pt x="1935739" y="1292541"/>
                  <a:pt x="1891094" y="1252824"/>
                </a:cubicBezTo>
                <a:cubicBezTo>
                  <a:pt x="1846448" y="1213107"/>
                  <a:pt x="1811369" y="1164113"/>
                  <a:pt x="1785858" y="1105842"/>
                </a:cubicBezTo>
                <a:cubicBezTo>
                  <a:pt x="1760347" y="1047571"/>
                  <a:pt x="1747591" y="981038"/>
                  <a:pt x="1747591" y="906243"/>
                </a:cubicBezTo>
                <a:cubicBezTo>
                  <a:pt x="1747591" y="833767"/>
                  <a:pt x="1760056" y="768103"/>
                  <a:pt x="1784988" y="709252"/>
                </a:cubicBezTo>
                <a:cubicBezTo>
                  <a:pt x="1809920" y="650402"/>
                  <a:pt x="1843694" y="600538"/>
                  <a:pt x="1886310" y="559662"/>
                </a:cubicBezTo>
                <a:cubicBezTo>
                  <a:pt x="1928926" y="518785"/>
                  <a:pt x="1979370" y="487040"/>
                  <a:pt x="2037640" y="464428"/>
                </a:cubicBezTo>
                <a:cubicBezTo>
                  <a:pt x="2095911" y="441815"/>
                  <a:pt x="2158966" y="430509"/>
                  <a:pt x="2226803" y="430509"/>
                </a:cubicBezTo>
                <a:close/>
                <a:moveTo>
                  <a:pt x="1155636" y="226126"/>
                </a:moveTo>
                <a:lnTo>
                  <a:pt x="1442642" y="226126"/>
                </a:lnTo>
                <a:lnTo>
                  <a:pt x="1442642" y="459210"/>
                </a:lnTo>
                <a:lnTo>
                  <a:pt x="1650503" y="459210"/>
                </a:lnTo>
                <a:lnTo>
                  <a:pt x="1650503" y="678378"/>
                </a:lnTo>
                <a:lnTo>
                  <a:pt x="1442642" y="678378"/>
                </a:lnTo>
                <a:lnTo>
                  <a:pt x="1442642" y="1016696"/>
                </a:lnTo>
                <a:cubicBezTo>
                  <a:pt x="1442642" y="1058443"/>
                  <a:pt x="1450614" y="1089608"/>
                  <a:pt x="1466559" y="1110191"/>
                </a:cubicBezTo>
                <a:cubicBezTo>
                  <a:pt x="1482504" y="1130774"/>
                  <a:pt x="1511349" y="1141066"/>
                  <a:pt x="1553096" y="1141066"/>
                </a:cubicBezTo>
                <a:cubicBezTo>
                  <a:pt x="1567011" y="1141066"/>
                  <a:pt x="1581941" y="1139906"/>
                  <a:pt x="1597886" y="1137587"/>
                </a:cubicBezTo>
                <a:cubicBezTo>
                  <a:pt x="1613831" y="1135267"/>
                  <a:pt x="1627311" y="1131789"/>
                  <a:pt x="1638327" y="1127150"/>
                </a:cubicBezTo>
                <a:lnTo>
                  <a:pt x="1641806" y="1341100"/>
                </a:lnTo>
                <a:cubicBezTo>
                  <a:pt x="1621513" y="1348058"/>
                  <a:pt x="1596002" y="1354291"/>
                  <a:pt x="1565272" y="1359799"/>
                </a:cubicBezTo>
                <a:cubicBezTo>
                  <a:pt x="1534542" y="1365307"/>
                  <a:pt x="1503522" y="1368061"/>
                  <a:pt x="1472212" y="1368061"/>
                </a:cubicBezTo>
                <a:cubicBezTo>
                  <a:pt x="1413071" y="1368061"/>
                  <a:pt x="1363353" y="1360523"/>
                  <a:pt x="1323056" y="1345449"/>
                </a:cubicBezTo>
                <a:cubicBezTo>
                  <a:pt x="1282759" y="1330373"/>
                  <a:pt x="1250435" y="1308920"/>
                  <a:pt x="1226083" y="1281090"/>
                </a:cubicBezTo>
                <a:cubicBezTo>
                  <a:pt x="1201731" y="1253259"/>
                  <a:pt x="1184192" y="1220065"/>
                  <a:pt x="1173465" y="1181507"/>
                </a:cubicBezTo>
                <a:cubicBezTo>
                  <a:pt x="1162739" y="1142950"/>
                  <a:pt x="1157376" y="1099899"/>
                  <a:pt x="1157376" y="1052355"/>
                </a:cubicBezTo>
                <a:lnTo>
                  <a:pt x="1157376" y="678378"/>
                </a:lnTo>
                <a:lnTo>
                  <a:pt x="1014742" y="678378"/>
                </a:lnTo>
                <a:lnTo>
                  <a:pt x="1014742" y="459210"/>
                </a:lnTo>
                <a:lnTo>
                  <a:pt x="1155636" y="459210"/>
                </a:lnTo>
                <a:close/>
                <a:moveTo>
                  <a:pt x="550529" y="53053"/>
                </a:moveTo>
                <a:cubicBezTo>
                  <a:pt x="621265" y="53053"/>
                  <a:pt x="693742" y="66099"/>
                  <a:pt x="767957" y="92190"/>
                </a:cubicBezTo>
                <a:cubicBezTo>
                  <a:pt x="842173" y="118281"/>
                  <a:pt x="907401" y="156839"/>
                  <a:pt x="963643" y="207862"/>
                </a:cubicBezTo>
                <a:lnTo>
                  <a:pt x="768827" y="413115"/>
                </a:lnTo>
                <a:cubicBezTo>
                  <a:pt x="742735" y="380066"/>
                  <a:pt x="708672" y="353684"/>
                  <a:pt x="666635" y="333971"/>
                </a:cubicBezTo>
                <a:cubicBezTo>
                  <a:pt x="624599" y="314257"/>
                  <a:pt x="583868" y="304400"/>
                  <a:pt x="544441" y="304400"/>
                </a:cubicBezTo>
                <a:cubicBezTo>
                  <a:pt x="524727" y="304400"/>
                  <a:pt x="504434" y="306140"/>
                  <a:pt x="483561" y="309619"/>
                </a:cubicBezTo>
                <a:cubicBezTo>
                  <a:pt x="462688" y="313098"/>
                  <a:pt x="443989" y="319910"/>
                  <a:pt x="427464" y="330057"/>
                </a:cubicBezTo>
                <a:cubicBezTo>
                  <a:pt x="410940" y="340204"/>
                  <a:pt x="397024" y="353249"/>
                  <a:pt x="385718" y="369194"/>
                </a:cubicBezTo>
                <a:cubicBezTo>
                  <a:pt x="374412" y="385139"/>
                  <a:pt x="368758" y="405577"/>
                  <a:pt x="368758" y="430509"/>
                </a:cubicBezTo>
                <a:cubicBezTo>
                  <a:pt x="368758" y="451962"/>
                  <a:pt x="373107" y="469791"/>
                  <a:pt x="381804" y="483996"/>
                </a:cubicBezTo>
                <a:cubicBezTo>
                  <a:pt x="390501" y="498202"/>
                  <a:pt x="403547" y="510668"/>
                  <a:pt x="420941" y="521394"/>
                </a:cubicBezTo>
                <a:cubicBezTo>
                  <a:pt x="438336" y="532121"/>
                  <a:pt x="458919" y="541977"/>
                  <a:pt x="482691" y="550964"/>
                </a:cubicBezTo>
                <a:cubicBezTo>
                  <a:pt x="506463" y="559951"/>
                  <a:pt x="533135" y="569083"/>
                  <a:pt x="562705" y="578360"/>
                </a:cubicBezTo>
                <a:cubicBezTo>
                  <a:pt x="605610" y="592856"/>
                  <a:pt x="650111" y="608655"/>
                  <a:pt x="696206" y="625760"/>
                </a:cubicBezTo>
                <a:cubicBezTo>
                  <a:pt x="742301" y="642864"/>
                  <a:pt x="784337" y="665767"/>
                  <a:pt x="822315" y="694467"/>
                </a:cubicBezTo>
                <a:cubicBezTo>
                  <a:pt x="860292" y="723168"/>
                  <a:pt x="891747" y="758536"/>
                  <a:pt x="916679" y="800572"/>
                </a:cubicBezTo>
                <a:cubicBezTo>
                  <a:pt x="941610" y="842609"/>
                  <a:pt x="954076" y="895226"/>
                  <a:pt x="954076" y="958426"/>
                </a:cubicBezTo>
                <a:cubicBezTo>
                  <a:pt x="954076" y="1030322"/>
                  <a:pt x="940741" y="1092796"/>
                  <a:pt x="914069" y="1145849"/>
                </a:cubicBezTo>
                <a:cubicBezTo>
                  <a:pt x="887398" y="1198902"/>
                  <a:pt x="851595" y="1242677"/>
                  <a:pt x="806660" y="1277176"/>
                </a:cubicBezTo>
                <a:cubicBezTo>
                  <a:pt x="761724" y="1311675"/>
                  <a:pt x="710121" y="1337186"/>
                  <a:pt x="651851" y="1353711"/>
                </a:cubicBezTo>
                <a:cubicBezTo>
                  <a:pt x="593579" y="1370235"/>
                  <a:pt x="533424" y="1378498"/>
                  <a:pt x="471385" y="1378498"/>
                </a:cubicBezTo>
                <a:cubicBezTo>
                  <a:pt x="381514" y="1378498"/>
                  <a:pt x="294398" y="1362698"/>
                  <a:pt x="210036" y="1331098"/>
                </a:cubicBezTo>
                <a:cubicBezTo>
                  <a:pt x="125673" y="1299499"/>
                  <a:pt x="55661" y="1254708"/>
                  <a:pt x="0" y="1196727"/>
                </a:cubicBezTo>
                <a:lnTo>
                  <a:pt x="199164" y="993214"/>
                </a:lnTo>
                <a:cubicBezTo>
                  <a:pt x="229894" y="1031482"/>
                  <a:pt x="270481" y="1063371"/>
                  <a:pt x="320924" y="1088883"/>
                </a:cubicBezTo>
                <a:cubicBezTo>
                  <a:pt x="371367" y="1114394"/>
                  <a:pt x="421521" y="1127150"/>
                  <a:pt x="471385" y="1127150"/>
                </a:cubicBezTo>
                <a:cubicBezTo>
                  <a:pt x="493997" y="1127150"/>
                  <a:pt x="516030" y="1124831"/>
                  <a:pt x="537483" y="1120192"/>
                </a:cubicBezTo>
                <a:cubicBezTo>
                  <a:pt x="558936" y="1115554"/>
                  <a:pt x="577635" y="1107872"/>
                  <a:pt x="593579" y="1097145"/>
                </a:cubicBezTo>
                <a:cubicBezTo>
                  <a:pt x="609524" y="1086419"/>
                  <a:pt x="622280" y="1072068"/>
                  <a:pt x="631847" y="1054094"/>
                </a:cubicBezTo>
                <a:cubicBezTo>
                  <a:pt x="641414" y="1036120"/>
                  <a:pt x="646197" y="1014667"/>
                  <a:pt x="646197" y="989735"/>
                </a:cubicBezTo>
                <a:cubicBezTo>
                  <a:pt x="646197" y="965963"/>
                  <a:pt x="640254" y="945815"/>
                  <a:pt x="628368" y="929290"/>
                </a:cubicBezTo>
                <a:cubicBezTo>
                  <a:pt x="616482" y="912766"/>
                  <a:pt x="599523" y="897691"/>
                  <a:pt x="577490" y="884065"/>
                </a:cubicBezTo>
                <a:cubicBezTo>
                  <a:pt x="555457" y="870439"/>
                  <a:pt x="528206" y="857974"/>
                  <a:pt x="495737" y="846667"/>
                </a:cubicBezTo>
                <a:cubicBezTo>
                  <a:pt x="463267" y="835361"/>
                  <a:pt x="426160" y="823330"/>
                  <a:pt x="384413" y="810574"/>
                </a:cubicBezTo>
                <a:cubicBezTo>
                  <a:pt x="343827" y="797239"/>
                  <a:pt x="304254" y="781729"/>
                  <a:pt x="265697" y="764044"/>
                </a:cubicBezTo>
                <a:cubicBezTo>
                  <a:pt x="227140" y="746360"/>
                  <a:pt x="192786" y="723458"/>
                  <a:pt x="162636" y="695337"/>
                </a:cubicBezTo>
                <a:cubicBezTo>
                  <a:pt x="132486" y="667216"/>
                  <a:pt x="108134" y="633297"/>
                  <a:pt x="89580" y="593580"/>
                </a:cubicBezTo>
                <a:cubicBezTo>
                  <a:pt x="71026" y="553863"/>
                  <a:pt x="61749" y="505594"/>
                  <a:pt x="61749" y="448773"/>
                </a:cubicBezTo>
                <a:cubicBezTo>
                  <a:pt x="61749" y="378616"/>
                  <a:pt x="76100" y="318606"/>
                  <a:pt x="104800" y="268742"/>
                </a:cubicBezTo>
                <a:cubicBezTo>
                  <a:pt x="133501" y="218878"/>
                  <a:pt x="170898" y="177857"/>
                  <a:pt x="216993" y="145677"/>
                </a:cubicBezTo>
                <a:cubicBezTo>
                  <a:pt x="263088" y="113498"/>
                  <a:pt x="315271" y="90016"/>
                  <a:pt x="373542" y="75231"/>
                </a:cubicBezTo>
                <a:cubicBezTo>
                  <a:pt x="431813" y="60445"/>
                  <a:pt x="490808" y="53053"/>
                  <a:pt x="550529" y="53053"/>
                </a:cubicBezTo>
                <a:close/>
                <a:moveTo>
                  <a:pt x="5576175" y="51313"/>
                </a:moveTo>
                <a:cubicBezTo>
                  <a:pt x="5665466" y="51313"/>
                  <a:pt x="5753162" y="67113"/>
                  <a:pt x="5839264" y="98713"/>
                </a:cubicBezTo>
                <a:cubicBezTo>
                  <a:pt x="5925365" y="130313"/>
                  <a:pt x="5995087" y="176262"/>
                  <a:pt x="6048430" y="236563"/>
                </a:cubicBezTo>
                <a:lnTo>
                  <a:pt x="5842308" y="443555"/>
                </a:lnTo>
                <a:cubicBezTo>
                  <a:pt x="5813317" y="404128"/>
                  <a:pt x="5775775" y="374992"/>
                  <a:pt x="5729680" y="356148"/>
                </a:cubicBezTo>
                <a:cubicBezTo>
                  <a:pt x="5683585" y="337305"/>
                  <a:pt x="5636185" y="327883"/>
                  <a:pt x="5587481" y="327883"/>
                </a:cubicBezTo>
                <a:cubicBezTo>
                  <a:pt x="5533559" y="327883"/>
                  <a:pt x="5484420" y="337594"/>
                  <a:pt x="5440065" y="357018"/>
                </a:cubicBezTo>
                <a:cubicBezTo>
                  <a:pt x="5395709" y="376442"/>
                  <a:pt x="5357442" y="403403"/>
                  <a:pt x="5325262" y="437902"/>
                </a:cubicBezTo>
                <a:cubicBezTo>
                  <a:pt x="5293083" y="472400"/>
                  <a:pt x="5268151" y="513132"/>
                  <a:pt x="5250467" y="560096"/>
                </a:cubicBezTo>
                <a:cubicBezTo>
                  <a:pt x="5232783" y="607061"/>
                  <a:pt x="5223941" y="658374"/>
                  <a:pt x="5223941" y="714036"/>
                </a:cubicBezTo>
                <a:cubicBezTo>
                  <a:pt x="5223941" y="770857"/>
                  <a:pt x="5232783" y="823040"/>
                  <a:pt x="5250467" y="870584"/>
                </a:cubicBezTo>
                <a:cubicBezTo>
                  <a:pt x="5268151" y="918129"/>
                  <a:pt x="5292793" y="958860"/>
                  <a:pt x="5324393" y="992779"/>
                </a:cubicBezTo>
                <a:cubicBezTo>
                  <a:pt x="5355993" y="1026698"/>
                  <a:pt x="5393680" y="1053080"/>
                  <a:pt x="5437456" y="1071923"/>
                </a:cubicBezTo>
                <a:cubicBezTo>
                  <a:pt x="5481231" y="1090767"/>
                  <a:pt x="5529211" y="1100189"/>
                  <a:pt x="5581393" y="1100189"/>
                </a:cubicBezTo>
                <a:cubicBezTo>
                  <a:pt x="5642273" y="1100189"/>
                  <a:pt x="5695326" y="1088303"/>
                  <a:pt x="5740551" y="1064531"/>
                </a:cubicBezTo>
                <a:cubicBezTo>
                  <a:pt x="5785776" y="1040759"/>
                  <a:pt x="5822014" y="1010029"/>
                  <a:pt x="5849265" y="972341"/>
                </a:cubicBezTo>
                <a:lnTo>
                  <a:pt x="6060606" y="1171506"/>
                </a:lnTo>
                <a:cubicBezTo>
                  <a:pt x="6004944" y="1235864"/>
                  <a:pt x="5936237" y="1286743"/>
                  <a:pt x="5854484" y="1324141"/>
                </a:cubicBezTo>
                <a:cubicBezTo>
                  <a:pt x="5772731" y="1361538"/>
                  <a:pt x="5678222" y="1380237"/>
                  <a:pt x="5570957" y="1380237"/>
                </a:cubicBezTo>
                <a:cubicBezTo>
                  <a:pt x="5473549" y="1380237"/>
                  <a:pt x="5383678" y="1364147"/>
                  <a:pt x="5301345" y="1331968"/>
                </a:cubicBezTo>
                <a:cubicBezTo>
                  <a:pt x="5219013" y="1299788"/>
                  <a:pt x="5147551" y="1254418"/>
                  <a:pt x="5086961" y="1195858"/>
                </a:cubicBezTo>
                <a:cubicBezTo>
                  <a:pt x="5026371" y="1137297"/>
                  <a:pt x="4978826" y="1066995"/>
                  <a:pt x="4944328" y="984952"/>
                </a:cubicBezTo>
                <a:cubicBezTo>
                  <a:pt x="4909829" y="902909"/>
                  <a:pt x="4892580" y="812603"/>
                  <a:pt x="4892580" y="714036"/>
                </a:cubicBezTo>
                <a:cubicBezTo>
                  <a:pt x="4892580" y="613149"/>
                  <a:pt x="4910119" y="521684"/>
                  <a:pt x="4945197" y="439641"/>
                </a:cubicBezTo>
                <a:cubicBezTo>
                  <a:pt x="4980276" y="357598"/>
                  <a:pt x="5028690" y="287876"/>
                  <a:pt x="5090440" y="230475"/>
                </a:cubicBezTo>
                <a:cubicBezTo>
                  <a:pt x="5152189" y="173073"/>
                  <a:pt x="5224520" y="128863"/>
                  <a:pt x="5307433" y="97843"/>
                </a:cubicBezTo>
                <a:cubicBezTo>
                  <a:pt x="5390346" y="66823"/>
                  <a:pt x="5479927" y="51313"/>
                  <a:pt x="5576175" y="51313"/>
                </a:cubicBezTo>
                <a:close/>
                <a:moveTo>
                  <a:pt x="7748549" y="0"/>
                </a:moveTo>
                <a:lnTo>
                  <a:pt x="8044252" y="0"/>
                </a:lnTo>
                <a:lnTo>
                  <a:pt x="8044252" y="1346318"/>
                </a:lnTo>
                <a:lnTo>
                  <a:pt x="7748549" y="1346318"/>
                </a:lnTo>
                <a:close/>
                <a:moveTo>
                  <a:pt x="7215149" y="0"/>
                </a:moveTo>
                <a:lnTo>
                  <a:pt x="7510852" y="0"/>
                </a:lnTo>
                <a:lnTo>
                  <a:pt x="7510852" y="1346318"/>
                </a:lnTo>
                <a:lnTo>
                  <a:pt x="7215149" y="1346318"/>
                </a:lnTo>
                <a:close/>
              </a:path>
            </a:pathLst>
          </a:custGeom>
          <a:solidFill>
            <a:schemeClr val="accent1">
              <a:lumMod val="20000"/>
              <a:lumOff val="8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CA" sz="14000" b="1" dirty="0">
              <a:solidFill>
                <a:srgbClr val="FF0000"/>
              </a:solidFill>
            </a:endParaRPr>
          </a:p>
        </p:txBody>
      </p:sp>
      <p:pic>
        <p:nvPicPr>
          <p:cNvPr id="2052" name="Picture 4" descr="FDA Warns About Stem Cell Therapies | FDA">
            <a:extLst>
              <a:ext uri="{FF2B5EF4-FFF2-40B4-BE49-F238E27FC236}">
                <a16:creationId xmlns:a16="http://schemas.microsoft.com/office/drawing/2014/main" id="{B91EACCB-09C1-B683-60EE-70FB46EE85F1}"/>
              </a:ext>
            </a:extLst>
          </p:cNvPr>
          <p:cNvPicPr>
            <a:picLocks noChangeAspect="1" noChangeArrowheads="1"/>
          </p:cNvPicPr>
          <p:nvPr/>
        </p:nvPicPr>
        <p:blipFill>
          <a:blip r:embed="rId2">
            <a:alphaModFix amt="0"/>
            <a:extLst>
              <a:ext uri="{28A0092B-C50C-407E-A947-70E740481C1C}">
                <a14:useLocalDpi xmlns:a14="http://schemas.microsoft.com/office/drawing/2010/main" val="0"/>
              </a:ext>
            </a:extLst>
          </a:blip>
          <a:srcRect/>
          <a:stretch>
            <a:fillRect/>
          </a:stretch>
        </p:blipFill>
        <p:spPr bwMode="auto">
          <a:xfrm>
            <a:off x="0" y="753917"/>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8" descr="FDA Warns About Stem Cell Therapies | FDA">
            <a:extLst>
              <a:ext uri="{FF2B5EF4-FFF2-40B4-BE49-F238E27FC236}">
                <a16:creationId xmlns:a16="http://schemas.microsoft.com/office/drawing/2014/main" id="{7103751D-B9CC-BAC4-B56B-1F5B3D104713}"/>
              </a:ext>
            </a:extLst>
          </p:cNvPr>
          <p:cNvPicPr>
            <a:picLocks noChangeAspect="1" noChangeArrowheads="1"/>
          </p:cNvPicPr>
          <p:nvPr/>
        </p:nvPicPr>
        <p:blipFill>
          <a:blip r:embed="rId2">
            <a:alphaModFix amt="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3710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0D85E-7A30-888D-F1D3-C3868C7059F3}"/>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FC9CEDF8-5B0B-29F4-C1ED-83B0AA9BC5FA}"/>
              </a:ext>
            </a:extLst>
          </p:cNvPr>
          <p:cNvSpPr>
            <a:spLocks noGrp="1"/>
          </p:cNvSpPr>
          <p:nvPr>
            <p:ph idx="1"/>
          </p:nvPr>
        </p:nvSpPr>
        <p:spPr/>
        <p:txBody>
          <a:bodyPr/>
          <a:lstStyle/>
          <a:p>
            <a:r>
              <a:rPr lang="en-CA" dirty="0"/>
              <a:t>\</a:t>
            </a:r>
          </a:p>
        </p:txBody>
      </p:sp>
      <p:sp>
        <p:nvSpPr>
          <p:cNvPr id="4" name="Rectangle 3">
            <a:extLst>
              <a:ext uri="{FF2B5EF4-FFF2-40B4-BE49-F238E27FC236}">
                <a16:creationId xmlns:a16="http://schemas.microsoft.com/office/drawing/2014/main" id="{E1A4EF32-35A4-0414-FD80-CC716D5CCAA1}"/>
              </a:ext>
            </a:extLst>
          </p:cNvPr>
          <p:cNvSpPr/>
          <p:nvPr/>
        </p:nvSpPr>
        <p:spPr>
          <a:xfrm>
            <a:off x="0" y="-8083"/>
            <a:ext cx="12192000" cy="6858000"/>
          </a:xfrm>
          <a:prstGeom prst="rect">
            <a:avLst/>
          </a:prstGeom>
          <a:solidFill>
            <a:srgbClr val="416F4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A" dirty="0"/>
          </a:p>
        </p:txBody>
      </p:sp>
      <p:sp>
        <p:nvSpPr>
          <p:cNvPr id="11" name="TextBox 10">
            <a:extLst>
              <a:ext uri="{FF2B5EF4-FFF2-40B4-BE49-F238E27FC236}">
                <a16:creationId xmlns:a16="http://schemas.microsoft.com/office/drawing/2014/main" id="{9EEE4CAE-8555-4BA8-345C-DBB367EC1602}"/>
              </a:ext>
            </a:extLst>
          </p:cNvPr>
          <p:cNvSpPr txBox="1"/>
          <p:nvPr/>
        </p:nvSpPr>
        <p:spPr>
          <a:xfrm>
            <a:off x="-1419225" y="-3957637"/>
            <a:ext cx="29127450" cy="11563350"/>
          </a:xfrm>
          <a:custGeom>
            <a:avLst/>
            <a:gdLst/>
            <a:ahLst/>
            <a:cxnLst/>
            <a:rect l="l" t="t" r="r" b="b"/>
            <a:pathLst>
              <a:path w="8960326" h="1380237">
                <a:moveTo>
                  <a:pt x="6590992" y="632283"/>
                </a:moveTo>
                <a:cubicBezTo>
                  <a:pt x="6562582" y="632283"/>
                  <a:pt x="6536490" y="636631"/>
                  <a:pt x="6512718" y="645328"/>
                </a:cubicBezTo>
                <a:cubicBezTo>
                  <a:pt x="6488946" y="654026"/>
                  <a:pt x="6468072" y="666202"/>
                  <a:pt x="6450098" y="681856"/>
                </a:cubicBezTo>
                <a:cubicBezTo>
                  <a:pt x="6432125" y="697511"/>
                  <a:pt x="6417774" y="715630"/>
                  <a:pt x="6407048" y="736214"/>
                </a:cubicBezTo>
                <a:cubicBezTo>
                  <a:pt x="6396321" y="756797"/>
                  <a:pt x="6390378" y="778395"/>
                  <a:pt x="6389218" y="801007"/>
                </a:cubicBezTo>
                <a:lnTo>
                  <a:pt x="6765805" y="801007"/>
                </a:lnTo>
                <a:cubicBezTo>
                  <a:pt x="6765805" y="754623"/>
                  <a:pt x="6751164" y="714906"/>
                  <a:pt x="6721884" y="681856"/>
                </a:cubicBezTo>
                <a:cubicBezTo>
                  <a:pt x="6692604" y="648807"/>
                  <a:pt x="6648973" y="632283"/>
                  <a:pt x="6590992" y="632283"/>
                </a:cubicBezTo>
                <a:close/>
                <a:moveTo>
                  <a:pt x="2228543" y="632283"/>
                </a:moveTo>
                <a:cubicBezTo>
                  <a:pt x="2200132" y="632283"/>
                  <a:pt x="2174041" y="636631"/>
                  <a:pt x="2150268" y="645328"/>
                </a:cubicBezTo>
                <a:cubicBezTo>
                  <a:pt x="2126496" y="654026"/>
                  <a:pt x="2105623" y="666202"/>
                  <a:pt x="2087649" y="681856"/>
                </a:cubicBezTo>
                <a:cubicBezTo>
                  <a:pt x="2069675" y="697511"/>
                  <a:pt x="2055325" y="715630"/>
                  <a:pt x="2044598" y="736214"/>
                </a:cubicBezTo>
                <a:cubicBezTo>
                  <a:pt x="2033872" y="756797"/>
                  <a:pt x="2027928" y="778395"/>
                  <a:pt x="2026769" y="801007"/>
                </a:cubicBezTo>
                <a:lnTo>
                  <a:pt x="2403355" y="801007"/>
                </a:lnTo>
                <a:cubicBezTo>
                  <a:pt x="2403355" y="754623"/>
                  <a:pt x="2388715" y="714906"/>
                  <a:pt x="2359435" y="681856"/>
                </a:cubicBezTo>
                <a:cubicBezTo>
                  <a:pt x="2330154" y="648807"/>
                  <a:pt x="2286524" y="632283"/>
                  <a:pt x="2228543" y="632283"/>
                </a:cubicBezTo>
                <a:close/>
                <a:moveTo>
                  <a:pt x="3401489" y="433988"/>
                </a:moveTo>
                <a:cubicBezTo>
                  <a:pt x="3465848" y="433988"/>
                  <a:pt x="3520205" y="447178"/>
                  <a:pt x="3564561" y="473560"/>
                </a:cubicBezTo>
                <a:cubicBezTo>
                  <a:pt x="3608917" y="499941"/>
                  <a:pt x="3643560" y="537484"/>
                  <a:pt x="3668492" y="586188"/>
                </a:cubicBezTo>
                <a:cubicBezTo>
                  <a:pt x="3698062" y="539803"/>
                  <a:pt x="3736040" y="502840"/>
                  <a:pt x="3782425" y="475299"/>
                </a:cubicBezTo>
                <a:cubicBezTo>
                  <a:pt x="3828809" y="447758"/>
                  <a:pt x="3885341" y="433988"/>
                  <a:pt x="3952019" y="433988"/>
                </a:cubicBezTo>
                <a:cubicBezTo>
                  <a:pt x="4012319" y="433988"/>
                  <a:pt x="4063052" y="445004"/>
                  <a:pt x="4104219" y="467037"/>
                </a:cubicBezTo>
                <a:cubicBezTo>
                  <a:pt x="4145385" y="489070"/>
                  <a:pt x="4178434" y="517625"/>
                  <a:pt x="4203366" y="552704"/>
                </a:cubicBezTo>
                <a:cubicBezTo>
                  <a:pt x="4228298" y="587782"/>
                  <a:pt x="4246272" y="627064"/>
                  <a:pt x="4257289" y="670550"/>
                </a:cubicBezTo>
                <a:cubicBezTo>
                  <a:pt x="4268305" y="714036"/>
                  <a:pt x="4273813" y="756362"/>
                  <a:pt x="4273813" y="797528"/>
                </a:cubicBezTo>
                <a:lnTo>
                  <a:pt x="4273813" y="1346318"/>
                </a:lnTo>
                <a:lnTo>
                  <a:pt x="3982459" y="1346318"/>
                </a:lnTo>
                <a:lnTo>
                  <a:pt x="3982459" y="861887"/>
                </a:lnTo>
                <a:cubicBezTo>
                  <a:pt x="3982459" y="836955"/>
                  <a:pt x="3980574" y="812893"/>
                  <a:pt x="3976806" y="789701"/>
                </a:cubicBezTo>
                <a:cubicBezTo>
                  <a:pt x="3973037" y="766509"/>
                  <a:pt x="3966514" y="746650"/>
                  <a:pt x="3957237" y="730126"/>
                </a:cubicBezTo>
                <a:cubicBezTo>
                  <a:pt x="3947960" y="713601"/>
                  <a:pt x="3935204" y="700265"/>
                  <a:pt x="3918970" y="690119"/>
                </a:cubicBezTo>
                <a:cubicBezTo>
                  <a:pt x="3902735" y="679972"/>
                  <a:pt x="3881572" y="674899"/>
                  <a:pt x="3855481" y="674899"/>
                </a:cubicBezTo>
                <a:cubicBezTo>
                  <a:pt x="3830548" y="674899"/>
                  <a:pt x="3808951" y="680262"/>
                  <a:pt x="3790687" y="690988"/>
                </a:cubicBezTo>
                <a:cubicBezTo>
                  <a:pt x="3772423" y="701715"/>
                  <a:pt x="3757058" y="715920"/>
                  <a:pt x="3744592" y="733604"/>
                </a:cubicBezTo>
                <a:cubicBezTo>
                  <a:pt x="3732126" y="751289"/>
                  <a:pt x="3722849" y="771727"/>
                  <a:pt x="3716761" y="794919"/>
                </a:cubicBezTo>
                <a:cubicBezTo>
                  <a:pt x="3710673" y="818112"/>
                  <a:pt x="3707629" y="842174"/>
                  <a:pt x="3707629" y="867106"/>
                </a:cubicBezTo>
                <a:lnTo>
                  <a:pt x="3707629" y="1346318"/>
                </a:lnTo>
                <a:lnTo>
                  <a:pt x="3415405" y="1346318"/>
                </a:lnTo>
                <a:lnTo>
                  <a:pt x="3415405" y="840144"/>
                </a:lnTo>
                <a:cubicBezTo>
                  <a:pt x="3415405" y="789121"/>
                  <a:pt x="3405403" y="748824"/>
                  <a:pt x="3385400" y="719254"/>
                </a:cubicBezTo>
                <a:cubicBezTo>
                  <a:pt x="3365397" y="689684"/>
                  <a:pt x="3333362" y="674899"/>
                  <a:pt x="3289296" y="674899"/>
                </a:cubicBezTo>
                <a:cubicBezTo>
                  <a:pt x="3242912" y="674899"/>
                  <a:pt x="3206964" y="693308"/>
                  <a:pt x="3181452" y="730126"/>
                </a:cubicBezTo>
                <a:cubicBezTo>
                  <a:pt x="3155940" y="766943"/>
                  <a:pt x="3143185" y="812024"/>
                  <a:pt x="3143185" y="865366"/>
                </a:cubicBezTo>
                <a:lnTo>
                  <a:pt x="3143185" y="1346318"/>
                </a:lnTo>
                <a:lnTo>
                  <a:pt x="2849221" y="1346318"/>
                </a:lnTo>
                <a:lnTo>
                  <a:pt x="2849221" y="459210"/>
                </a:lnTo>
                <a:lnTo>
                  <a:pt x="3132748" y="459210"/>
                </a:lnTo>
                <a:lnTo>
                  <a:pt x="3132748" y="581839"/>
                </a:lnTo>
                <a:lnTo>
                  <a:pt x="3136227" y="581839"/>
                </a:lnTo>
                <a:cubicBezTo>
                  <a:pt x="3146663" y="563285"/>
                  <a:pt x="3159999" y="545021"/>
                  <a:pt x="3176234" y="527047"/>
                </a:cubicBezTo>
                <a:cubicBezTo>
                  <a:pt x="3192468" y="509073"/>
                  <a:pt x="3211747" y="493273"/>
                  <a:pt x="3234070" y="479648"/>
                </a:cubicBezTo>
                <a:cubicBezTo>
                  <a:pt x="3256392" y="466022"/>
                  <a:pt x="3281614" y="455006"/>
                  <a:pt x="3309735" y="446599"/>
                </a:cubicBezTo>
                <a:cubicBezTo>
                  <a:pt x="3337855" y="438191"/>
                  <a:pt x="3368441" y="433988"/>
                  <a:pt x="3401489" y="433988"/>
                </a:cubicBezTo>
                <a:close/>
                <a:moveTo>
                  <a:pt x="8604613" y="430509"/>
                </a:moveTo>
                <a:cubicBezTo>
                  <a:pt x="8671291" y="430509"/>
                  <a:pt x="8736375" y="440946"/>
                  <a:pt x="8799864" y="461819"/>
                </a:cubicBezTo>
                <a:cubicBezTo>
                  <a:pt x="8863353" y="482692"/>
                  <a:pt x="8916841" y="514002"/>
                  <a:pt x="8960326" y="555748"/>
                </a:cubicBezTo>
                <a:lnTo>
                  <a:pt x="8800299" y="720994"/>
                </a:lnTo>
                <a:cubicBezTo>
                  <a:pt x="8776527" y="698381"/>
                  <a:pt x="8748696" y="679392"/>
                  <a:pt x="8716806" y="664027"/>
                </a:cubicBezTo>
                <a:cubicBezTo>
                  <a:pt x="8684917" y="648662"/>
                  <a:pt x="8650998" y="640980"/>
                  <a:pt x="8615050" y="640980"/>
                </a:cubicBezTo>
                <a:cubicBezTo>
                  <a:pt x="8587799" y="640980"/>
                  <a:pt x="8562577" y="646343"/>
                  <a:pt x="8539385" y="657070"/>
                </a:cubicBezTo>
                <a:cubicBezTo>
                  <a:pt x="8516192" y="667796"/>
                  <a:pt x="8504596" y="686205"/>
                  <a:pt x="8504596" y="712296"/>
                </a:cubicBezTo>
                <a:cubicBezTo>
                  <a:pt x="8504596" y="737228"/>
                  <a:pt x="8517352" y="755057"/>
                  <a:pt x="8542864" y="765784"/>
                </a:cubicBezTo>
                <a:cubicBezTo>
                  <a:pt x="8568375" y="776510"/>
                  <a:pt x="8609832" y="788251"/>
                  <a:pt x="8667233" y="801007"/>
                </a:cubicBezTo>
                <a:cubicBezTo>
                  <a:pt x="8700282" y="808545"/>
                  <a:pt x="8733766" y="818836"/>
                  <a:pt x="8767685" y="831882"/>
                </a:cubicBezTo>
                <a:cubicBezTo>
                  <a:pt x="8801604" y="844928"/>
                  <a:pt x="8832188" y="862032"/>
                  <a:pt x="8859440" y="883195"/>
                </a:cubicBezTo>
                <a:cubicBezTo>
                  <a:pt x="8886691" y="904358"/>
                  <a:pt x="8908578" y="930450"/>
                  <a:pt x="8925103" y="961470"/>
                </a:cubicBezTo>
                <a:cubicBezTo>
                  <a:pt x="8941628" y="992489"/>
                  <a:pt x="8949890" y="1029452"/>
                  <a:pt x="8949890" y="1072358"/>
                </a:cubicBezTo>
                <a:cubicBezTo>
                  <a:pt x="8949890" y="1128020"/>
                  <a:pt x="8938584" y="1175129"/>
                  <a:pt x="8915971" y="1213687"/>
                </a:cubicBezTo>
                <a:cubicBezTo>
                  <a:pt x="8893358" y="1252244"/>
                  <a:pt x="8863933" y="1283409"/>
                  <a:pt x="8827695" y="1307181"/>
                </a:cubicBezTo>
                <a:cubicBezTo>
                  <a:pt x="8791457" y="1330953"/>
                  <a:pt x="8750870" y="1348203"/>
                  <a:pt x="8705935" y="1358929"/>
                </a:cubicBezTo>
                <a:cubicBezTo>
                  <a:pt x="8661000" y="1369655"/>
                  <a:pt x="8615920" y="1375019"/>
                  <a:pt x="8570694" y="1375019"/>
                </a:cubicBezTo>
                <a:cubicBezTo>
                  <a:pt x="8498218" y="1375019"/>
                  <a:pt x="8427192" y="1363423"/>
                  <a:pt x="8357614" y="1340230"/>
                </a:cubicBezTo>
                <a:cubicBezTo>
                  <a:pt x="8288037" y="1317038"/>
                  <a:pt x="8230346" y="1282829"/>
                  <a:pt x="8184541" y="1237604"/>
                </a:cubicBezTo>
                <a:lnTo>
                  <a:pt x="8348047" y="1064531"/>
                </a:lnTo>
                <a:cubicBezTo>
                  <a:pt x="8374139" y="1093521"/>
                  <a:pt x="8406174" y="1117438"/>
                  <a:pt x="8444151" y="1136282"/>
                </a:cubicBezTo>
                <a:cubicBezTo>
                  <a:pt x="8482128" y="1155126"/>
                  <a:pt x="8522570" y="1164548"/>
                  <a:pt x="8565476" y="1164548"/>
                </a:cubicBezTo>
                <a:cubicBezTo>
                  <a:pt x="8589248" y="1164548"/>
                  <a:pt x="8612731" y="1158895"/>
                  <a:pt x="8635923" y="1147588"/>
                </a:cubicBezTo>
                <a:cubicBezTo>
                  <a:pt x="8659115" y="1136282"/>
                  <a:pt x="8670712" y="1116424"/>
                  <a:pt x="8670712" y="1088013"/>
                </a:cubicBezTo>
                <a:cubicBezTo>
                  <a:pt x="8670712" y="1060762"/>
                  <a:pt x="8656361" y="1040614"/>
                  <a:pt x="8627661" y="1027568"/>
                </a:cubicBezTo>
                <a:cubicBezTo>
                  <a:pt x="8598960" y="1014522"/>
                  <a:pt x="8554460" y="1000752"/>
                  <a:pt x="8494160" y="986256"/>
                </a:cubicBezTo>
                <a:cubicBezTo>
                  <a:pt x="8463429" y="979299"/>
                  <a:pt x="8432555" y="969877"/>
                  <a:pt x="8401535" y="957991"/>
                </a:cubicBezTo>
                <a:cubicBezTo>
                  <a:pt x="8370515" y="946105"/>
                  <a:pt x="8342829" y="930015"/>
                  <a:pt x="8318477" y="909722"/>
                </a:cubicBezTo>
                <a:cubicBezTo>
                  <a:pt x="8294125" y="889428"/>
                  <a:pt x="8274267" y="864496"/>
                  <a:pt x="8258902" y="834926"/>
                </a:cubicBezTo>
                <a:cubicBezTo>
                  <a:pt x="8243537" y="805356"/>
                  <a:pt x="8235854" y="769698"/>
                  <a:pt x="8235854" y="727951"/>
                </a:cubicBezTo>
                <a:cubicBezTo>
                  <a:pt x="8235854" y="674609"/>
                  <a:pt x="8247160" y="629239"/>
                  <a:pt x="8269773" y="591841"/>
                </a:cubicBezTo>
                <a:cubicBezTo>
                  <a:pt x="8292386" y="554443"/>
                  <a:pt x="8321521" y="523858"/>
                  <a:pt x="8357179" y="500086"/>
                </a:cubicBezTo>
                <a:cubicBezTo>
                  <a:pt x="8392838" y="476314"/>
                  <a:pt x="8432265" y="458775"/>
                  <a:pt x="8475461" y="447468"/>
                </a:cubicBezTo>
                <a:cubicBezTo>
                  <a:pt x="8518656" y="436162"/>
                  <a:pt x="8561707" y="430509"/>
                  <a:pt x="8604613" y="430509"/>
                </a:cubicBezTo>
                <a:close/>
                <a:moveTo>
                  <a:pt x="6589253" y="430509"/>
                </a:moveTo>
                <a:cubicBezTo>
                  <a:pt x="6654191" y="430509"/>
                  <a:pt x="6714057" y="441525"/>
                  <a:pt x="6768849" y="463558"/>
                </a:cubicBezTo>
                <a:cubicBezTo>
                  <a:pt x="6823641" y="485591"/>
                  <a:pt x="6870605" y="517335"/>
                  <a:pt x="6909742" y="558792"/>
                </a:cubicBezTo>
                <a:cubicBezTo>
                  <a:pt x="6948880" y="600248"/>
                  <a:pt x="6979464" y="650692"/>
                  <a:pt x="7001497" y="710122"/>
                </a:cubicBezTo>
                <a:cubicBezTo>
                  <a:pt x="7023530" y="769553"/>
                  <a:pt x="7034546" y="837245"/>
                  <a:pt x="7034546" y="913200"/>
                </a:cubicBezTo>
                <a:cubicBezTo>
                  <a:pt x="7034546" y="949149"/>
                  <a:pt x="7033966" y="972341"/>
                  <a:pt x="7032807" y="982778"/>
                </a:cubicBezTo>
                <a:lnTo>
                  <a:pt x="6389218" y="982778"/>
                </a:lnTo>
                <a:cubicBezTo>
                  <a:pt x="6392118" y="1007709"/>
                  <a:pt x="6399800" y="1030322"/>
                  <a:pt x="6412266" y="1050615"/>
                </a:cubicBezTo>
                <a:cubicBezTo>
                  <a:pt x="6424732" y="1070909"/>
                  <a:pt x="6440676" y="1088448"/>
                  <a:pt x="6460100" y="1103233"/>
                </a:cubicBezTo>
                <a:cubicBezTo>
                  <a:pt x="6479524" y="1118018"/>
                  <a:pt x="6501412" y="1129614"/>
                  <a:pt x="6525764" y="1138022"/>
                </a:cubicBezTo>
                <a:cubicBezTo>
                  <a:pt x="6550116" y="1146429"/>
                  <a:pt x="6575337" y="1150632"/>
                  <a:pt x="6601429" y="1150632"/>
                </a:cubicBezTo>
                <a:cubicBezTo>
                  <a:pt x="6647814" y="1150632"/>
                  <a:pt x="6687096" y="1141935"/>
                  <a:pt x="6719275" y="1124541"/>
                </a:cubicBezTo>
                <a:cubicBezTo>
                  <a:pt x="6751455" y="1107147"/>
                  <a:pt x="6777401" y="1084824"/>
                  <a:pt x="6797115" y="1057573"/>
                </a:cubicBezTo>
                <a:lnTo>
                  <a:pt x="7000628" y="1186291"/>
                </a:lnTo>
                <a:cubicBezTo>
                  <a:pt x="6958881" y="1246591"/>
                  <a:pt x="6903944" y="1293121"/>
                  <a:pt x="6835817" y="1325880"/>
                </a:cubicBezTo>
                <a:cubicBezTo>
                  <a:pt x="6767689" y="1358639"/>
                  <a:pt x="6688400" y="1375019"/>
                  <a:pt x="6597950" y="1375019"/>
                </a:cubicBezTo>
                <a:cubicBezTo>
                  <a:pt x="6531272" y="1375019"/>
                  <a:pt x="6468362" y="1364582"/>
                  <a:pt x="6409222" y="1343709"/>
                </a:cubicBezTo>
                <a:cubicBezTo>
                  <a:pt x="6350081" y="1322836"/>
                  <a:pt x="6298189" y="1292541"/>
                  <a:pt x="6253543" y="1252824"/>
                </a:cubicBezTo>
                <a:cubicBezTo>
                  <a:pt x="6208898" y="1213107"/>
                  <a:pt x="6173819" y="1164113"/>
                  <a:pt x="6148308" y="1105842"/>
                </a:cubicBezTo>
                <a:cubicBezTo>
                  <a:pt x="6122796" y="1047571"/>
                  <a:pt x="6110040" y="981038"/>
                  <a:pt x="6110040" y="906243"/>
                </a:cubicBezTo>
                <a:cubicBezTo>
                  <a:pt x="6110040" y="833767"/>
                  <a:pt x="6122506" y="768103"/>
                  <a:pt x="6147438" y="709252"/>
                </a:cubicBezTo>
                <a:cubicBezTo>
                  <a:pt x="6172370" y="650402"/>
                  <a:pt x="6206144" y="600538"/>
                  <a:pt x="6248760" y="559662"/>
                </a:cubicBezTo>
                <a:cubicBezTo>
                  <a:pt x="6291376" y="518785"/>
                  <a:pt x="6341819" y="487040"/>
                  <a:pt x="6400090" y="464428"/>
                </a:cubicBezTo>
                <a:cubicBezTo>
                  <a:pt x="6458361" y="441815"/>
                  <a:pt x="6521415" y="430509"/>
                  <a:pt x="6589253" y="430509"/>
                </a:cubicBezTo>
                <a:close/>
                <a:moveTo>
                  <a:pt x="2226803" y="430509"/>
                </a:moveTo>
                <a:cubicBezTo>
                  <a:pt x="2291742" y="430509"/>
                  <a:pt x="2351607" y="441525"/>
                  <a:pt x="2406399" y="463558"/>
                </a:cubicBezTo>
                <a:cubicBezTo>
                  <a:pt x="2461192" y="485591"/>
                  <a:pt x="2508156" y="517335"/>
                  <a:pt x="2547293" y="558792"/>
                </a:cubicBezTo>
                <a:cubicBezTo>
                  <a:pt x="2586430" y="600248"/>
                  <a:pt x="2617015" y="650692"/>
                  <a:pt x="2639048" y="710122"/>
                </a:cubicBezTo>
                <a:cubicBezTo>
                  <a:pt x="2661080" y="769553"/>
                  <a:pt x="2672097" y="837245"/>
                  <a:pt x="2672097" y="913200"/>
                </a:cubicBezTo>
                <a:cubicBezTo>
                  <a:pt x="2672097" y="949149"/>
                  <a:pt x="2671517" y="972341"/>
                  <a:pt x="2670357" y="982778"/>
                </a:cubicBezTo>
                <a:lnTo>
                  <a:pt x="2026769" y="982778"/>
                </a:lnTo>
                <a:cubicBezTo>
                  <a:pt x="2029668" y="1007709"/>
                  <a:pt x="2037350" y="1030322"/>
                  <a:pt x="2049816" y="1050615"/>
                </a:cubicBezTo>
                <a:cubicBezTo>
                  <a:pt x="2062282" y="1070909"/>
                  <a:pt x="2078227" y="1088448"/>
                  <a:pt x="2097651" y="1103233"/>
                </a:cubicBezTo>
                <a:cubicBezTo>
                  <a:pt x="2117074" y="1118018"/>
                  <a:pt x="2138962" y="1129614"/>
                  <a:pt x="2163314" y="1138022"/>
                </a:cubicBezTo>
                <a:cubicBezTo>
                  <a:pt x="2187666" y="1146429"/>
                  <a:pt x="2212888" y="1150632"/>
                  <a:pt x="2238979" y="1150632"/>
                </a:cubicBezTo>
                <a:cubicBezTo>
                  <a:pt x="2285364" y="1150632"/>
                  <a:pt x="2324646" y="1141935"/>
                  <a:pt x="2356825" y="1124541"/>
                </a:cubicBezTo>
                <a:cubicBezTo>
                  <a:pt x="2389005" y="1107147"/>
                  <a:pt x="2414951" y="1084824"/>
                  <a:pt x="2434665" y="1057573"/>
                </a:cubicBezTo>
                <a:lnTo>
                  <a:pt x="2638178" y="1186291"/>
                </a:lnTo>
                <a:cubicBezTo>
                  <a:pt x="2596432" y="1246591"/>
                  <a:pt x="2541494" y="1293121"/>
                  <a:pt x="2473367" y="1325880"/>
                </a:cubicBezTo>
                <a:cubicBezTo>
                  <a:pt x="2405240" y="1358639"/>
                  <a:pt x="2325950" y="1375019"/>
                  <a:pt x="2235500" y="1375019"/>
                </a:cubicBezTo>
                <a:cubicBezTo>
                  <a:pt x="2168822" y="1375019"/>
                  <a:pt x="2105913" y="1364582"/>
                  <a:pt x="2046772" y="1343709"/>
                </a:cubicBezTo>
                <a:cubicBezTo>
                  <a:pt x="1987632" y="1322836"/>
                  <a:pt x="1935739" y="1292541"/>
                  <a:pt x="1891094" y="1252824"/>
                </a:cubicBezTo>
                <a:cubicBezTo>
                  <a:pt x="1846448" y="1213107"/>
                  <a:pt x="1811369" y="1164113"/>
                  <a:pt x="1785858" y="1105842"/>
                </a:cubicBezTo>
                <a:cubicBezTo>
                  <a:pt x="1760347" y="1047571"/>
                  <a:pt x="1747591" y="981038"/>
                  <a:pt x="1747591" y="906243"/>
                </a:cubicBezTo>
                <a:cubicBezTo>
                  <a:pt x="1747591" y="833767"/>
                  <a:pt x="1760056" y="768103"/>
                  <a:pt x="1784988" y="709252"/>
                </a:cubicBezTo>
                <a:cubicBezTo>
                  <a:pt x="1809920" y="650402"/>
                  <a:pt x="1843694" y="600538"/>
                  <a:pt x="1886310" y="559662"/>
                </a:cubicBezTo>
                <a:cubicBezTo>
                  <a:pt x="1928926" y="518785"/>
                  <a:pt x="1979370" y="487040"/>
                  <a:pt x="2037640" y="464428"/>
                </a:cubicBezTo>
                <a:cubicBezTo>
                  <a:pt x="2095911" y="441815"/>
                  <a:pt x="2158966" y="430509"/>
                  <a:pt x="2226803" y="430509"/>
                </a:cubicBezTo>
                <a:close/>
                <a:moveTo>
                  <a:pt x="1155636" y="226126"/>
                </a:moveTo>
                <a:lnTo>
                  <a:pt x="1442642" y="226126"/>
                </a:lnTo>
                <a:lnTo>
                  <a:pt x="1442642" y="459210"/>
                </a:lnTo>
                <a:lnTo>
                  <a:pt x="1650503" y="459210"/>
                </a:lnTo>
                <a:lnTo>
                  <a:pt x="1650503" y="678378"/>
                </a:lnTo>
                <a:lnTo>
                  <a:pt x="1442642" y="678378"/>
                </a:lnTo>
                <a:lnTo>
                  <a:pt x="1442642" y="1016696"/>
                </a:lnTo>
                <a:cubicBezTo>
                  <a:pt x="1442642" y="1058443"/>
                  <a:pt x="1450614" y="1089608"/>
                  <a:pt x="1466559" y="1110191"/>
                </a:cubicBezTo>
                <a:cubicBezTo>
                  <a:pt x="1482504" y="1130774"/>
                  <a:pt x="1511349" y="1141066"/>
                  <a:pt x="1553096" y="1141066"/>
                </a:cubicBezTo>
                <a:cubicBezTo>
                  <a:pt x="1567011" y="1141066"/>
                  <a:pt x="1581941" y="1139906"/>
                  <a:pt x="1597886" y="1137587"/>
                </a:cubicBezTo>
                <a:cubicBezTo>
                  <a:pt x="1613831" y="1135267"/>
                  <a:pt x="1627311" y="1131789"/>
                  <a:pt x="1638327" y="1127150"/>
                </a:cubicBezTo>
                <a:lnTo>
                  <a:pt x="1641806" y="1341100"/>
                </a:lnTo>
                <a:cubicBezTo>
                  <a:pt x="1621513" y="1348058"/>
                  <a:pt x="1596002" y="1354291"/>
                  <a:pt x="1565272" y="1359799"/>
                </a:cubicBezTo>
                <a:cubicBezTo>
                  <a:pt x="1534542" y="1365307"/>
                  <a:pt x="1503522" y="1368061"/>
                  <a:pt x="1472212" y="1368061"/>
                </a:cubicBezTo>
                <a:cubicBezTo>
                  <a:pt x="1413071" y="1368061"/>
                  <a:pt x="1363353" y="1360523"/>
                  <a:pt x="1323056" y="1345449"/>
                </a:cubicBezTo>
                <a:cubicBezTo>
                  <a:pt x="1282759" y="1330373"/>
                  <a:pt x="1250435" y="1308920"/>
                  <a:pt x="1226083" y="1281090"/>
                </a:cubicBezTo>
                <a:cubicBezTo>
                  <a:pt x="1201731" y="1253259"/>
                  <a:pt x="1184192" y="1220065"/>
                  <a:pt x="1173465" y="1181507"/>
                </a:cubicBezTo>
                <a:cubicBezTo>
                  <a:pt x="1162739" y="1142950"/>
                  <a:pt x="1157376" y="1099899"/>
                  <a:pt x="1157376" y="1052355"/>
                </a:cubicBezTo>
                <a:lnTo>
                  <a:pt x="1157376" y="678378"/>
                </a:lnTo>
                <a:lnTo>
                  <a:pt x="1014742" y="678378"/>
                </a:lnTo>
                <a:lnTo>
                  <a:pt x="1014742" y="459210"/>
                </a:lnTo>
                <a:lnTo>
                  <a:pt x="1155636" y="459210"/>
                </a:lnTo>
                <a:close/>
                <a:moveTo>
                  <a:pt x="550529" y="53053"/>
                </a:moveTo>
                <a:cubicBezTo>
                  <a:pt x="621265" y="53053"/>
                  <a:pt x="693742" y="66099"/>
                  <a:pt x="767957" y="92190"/>
                </a:cubicBezTo>
                <a:cubicBezTo>
                  <a:pt x="842173" y="118281"/>
                  <a:pt x="907401" y="156839"/>
                  <a:pt x="963643" y="207862"/>
                </a:cubicBezTo>
                <a:lnTo>
                  <a:pt x="768827" y="413115"/>
                </a:lnTo>
                <a:cubicBezTo>
                  <a:pt x="742735" y="380066"/>
                  <a:pt x="708672" y="353684"/>
                  <a:pt x="666635" y="333971"/>
                </a:cubicBezTo>
                <a:cubicBezTo>
                  <a:pt x="624599" y="314257"/>
                  <a:pt x="583868" y="304400"/>
                  <a:pt x="544441" y="304400"/>
                </a:cubicBezTo>
                <a:cubicBezTo>
                  <a:pt x="524727" y="304400"/>
                  <a:pt x="504434" y="306140"/>
                  <a:pt x="483561" y="309619"/>
                </a:cubicBezTo>
                <a:cubicBezTo>
                  <a:pt x="462688" y="313098"/>
                  <a:pt x="443989" y="319910"/>
                  <a:pt x="427464" y="330057"/>
                </a:cubicBezTo>
                <a:cubicBezTo>
                  <a:pt x="410940" y="340204"/>
                  <a:pt x="397024" y="353249"/>
                  <a:pt x="385718" y="369194"/>
                </a:cubicBezTo>
                <a:cubicBezTo>
                  <a:pt x="374412" y="385139"/>
                  <a:pt x="368758" y="405577"/>
                  <a:pt x="368758" y="430509"/>
                </a:cubicBezTo>
                <a:cubicBezTo>
                  <a:pt x="368758" y="451962"/>
                  <a:pt x="373107" y="469791"/>
                  <a:pt x="381804" y="483996"/>
                </a:cubicBezTo>
                <a:cubicBezTo>
                  <a:pt x="390501" y="498202"/>
                  <a:pt x="403547" y="510668"/>
                  <a:pt x="420941" y="521394"/>
                </a:cubicBezTo>
                <a:cubicBezTo>
                  <a:pt x="438336" y="532121"/>
                  <a:pt x="458919" y="541977"/>
                  <a:pt x="482691" y="550964"/>
                </a:cubicBezTo>
                <a:cubicBezTo>
                  <a:pt x="506463" y="559951"/>
                  <a:pt x="533135" y="569083"/>
                  <a:pt x="562705" y="578360"/>
                </a:cubicBezTo>
                <a:cubicBezTo>
                  <a:pt x="605610" y="592856"/>
                  <a:pt x="650111" y="608655"/>
                  <a:pt x="696206" y="625760"/>
                </a:cubicBezTo>
                <a:cubicBezTo>
                  <a:pt x="742301" y="642864"/>
                  <a:pt x="784337" y="665767"/>
                  <a:pt x="822315" y="694467"/>
                </a:cubicBezTo>
                <a:cubicBezTo>
                  <a:pt x="860292" y="723168"/>
                  <a:pt x="891747" y="758536"/>
                  <a:pt x="916679" y="800572"/>
                </a:cubicBezTo>
                <a:cubicBezTo>
                  <a:pt x="941610" y="842609"/>
                  <a:pt x="954076" y="895226"/>
                  <a:pt x="954076" y="958426"/>
                </a:cubicBezTo>
                <a:cubicBezTo>
                  <a:pt x="954076" y="1030322"/>
                  <a:pt x="940741" y="1092796"/>
                  <a:pt x="914069" y="1145849"/>
                </a:cubicBezTo>
                <a:cubicBezTo>
                  <a:pt x="887398" y="1198902"/>
                  <a:pt x="851595" y="1242677"/>
                  <a:pt x="806660" y="1277176"/>
                </a:cubicBezTo>
                <a:cubicBezTo>
                  <a:pt x="761724" y="1311675"/>
                  <a:pt x="710121" y="1337186"/>
                  <a:pt x="651851" y="1353711"/>
                </a:cubicBezTo>
                <a:cubicBezTo>
                  <a:pt x="593579" y="1370235"/>
                  <a:pt x="533424" y="1378498"/>
                  <a:pt x="471385" y="1378498"/>
                </a:cubicBezTo>
                <a:cubicBezTo>
                  <a:pt x="381514" y="1378498"/>
                  <a:pt x="294398" y="1362698"/>
                  <a:pt x="210036" y="1331098"/>
                </a:cubicBezTo>
                <a:cubicBezTo>
                  <a:pt x="125673" y="1299499"/>
                  <a:pt x="55661" y="1254708"/>
                  <a:pt x="0" y="1196727"/>
                </a:cubicBezTo>
                <a:lnTo>
                  <a:pt x="199164" y="993214"/>
                </a:lnTo>
                <a:cubicBezTo>
                  <a:pt x="229894" y="1031482"/>
                  <a:pt x="270481" y="1063371"/>
                  <a:pt x="320924" y="1088883"/>
                </a:cubicBezTo>
                <a:cubicBezTo>
                  <a:pt x="371367" y="1114394"/>
                  <a:pt x="421521" y="1127150"/>
                  <a:pt x="471385" y="1127150"/>
                </a:cubicBezTo>
                <a:cubicBezTo>
                  <a:pt x="493997" y="1127150"/>
                  <a:pt x="516030" y="1124831"/>
                  <a:pt x="537483" y="1120192"/>
                </a:cubicBezTo>
                <a:cubicBezTo>
                  <a:pt x="558936" y="1115554"/>
                  <a:pt x="577635" y="1107872"/>
                  <a:pt x="593579" y="1097145"/>
                </a:cubicBezTo>
                <a:cubicBezTo>
                  <a:pt x="609524" y="1086419"/>
                  <a:pt x="622280" y="1072068"/>
                  <a:pt x="631847" y="1054094"/>
                </a:cubicBezTo>
                <a:cubicBezTo>
                  <a:pt x="641414" y="1036120"/>
                  <a:pt x="646197" y="1014667"/>
                  <a:pt x="646197" y="989735"/>
                </a:cubicBezTo>
                <a:cubicBezTo>
                  <a:pt x="646197" y="965963"/>
                  <a:pt x="640254" y="945815"/>
                  <a:pt x="628368" y="929290"/>
                </a:cubicBezTo>
                <a:cubicBezTo>
                  <a:pt x="616482" y="912766"/>
                  <a:pt x="599523" y="897691"/>
                  <a:pt x="577490" y="884065"/>
                </a:cubicBezTo>
                <a:cubicBezTo>
                  <a:pt x="555457" y="870439"/>
                  <a:pt x="528206" y="857974"/>
                  <a:pt x="495737" y="846667"/>
                </a:cubicBezTo>
                <a:cubicBezTo>
                  <a:pt x="463267" y="835361"/>
                  <a:pt x="426160" y="823330"/>
                  <a:pt x="384413" y="810574"/>
                </a:cubicBezTo>
                <a:cubicBezTo>
                  <a:pt x="343827" y="797239"/>
                  <a:pt x="304254" y="781729"/>
                  <a:pt x="265697" y="764044"/>
                </a:cubicBezTo>
                <a:cubicBezTo>
                  <a:pt x="227140" y="746360"/>
                  <a:pt x="192786" y="723458"/>
                  <a:pt x="162636" y="695337"/>
                </a:cubicBezTo>
                <a:cubicBezTo>
                  <a:pt x="132486" y="667216"/>
                  <a:pt x="108134" y="633297"/>
                  <a:pt x="89580" y="593580"/>
                </a:cubicBezTo>
                <a:cubicBezTo>
                  <a:pt x="71026" y="553863"/>
                  <a:pt x="61749" y="505594"/>
                  <a:pt x="61749" y="448773"/>
                </a:cubicBezTo>
                <a:cubicBezTo>
                  <a:pt x="61749" y="378616"/>
                  <a:pt x="76100" y="318606"/>
                  <a:pt x="104800" y="268742"/>
                </a:cubicBezTo>
                <a:cubicBezTo>
                  <a:pt x="133501" y="218878"/>
                  <a:pt x="170898" y="177857"/>
                  <a:pt x="216993" y="145677"/>
                </a:cubicBezTo>
                <a:cubicBezTo>
                  <a:pt x="263088" y="113498"/>
                  <a:pt x="315271" y="90016"/>
                  <a:pt x="373542" y="75231"/>
                </a:cubicBezTo>
                <a:cubicBezTo>
                  <a:pt x="431813" y="60445"/>
                  <a:pt x="490808" y="53053"/>
                  <a:pt x="550529" y="53053"/>
                </a:cubicBezTo>
                <a:close/>
                <a:moveTo>
                  <a:pt x="5576175" y="51313"/>
                </a:moveTo>
                <a:cubicBezTo>
                  <a:pt x="5665466" y="51313"/>
                  <a:pt x="5753162" y="67113"/>
                  <a:pt x="5839264" y="98713"/>
                </a:cubicBezTo>
                <a:cubicBezTo>
                  <a:pt x="5925365" y="130313"/>
                  <a:pt x="5995087" y="176262"/>
                  <a:pt x="6048430" y="236563"/>
                </a:cubicBezTo>
                <a:lnTo>
                  <a:pt x="5842308" y="443555"/>
                </a:lnTo>
                <a:cubicBezTo>
                  <a:pt x="5813317" y="404128"/>
                  <a:pt x="5775775" y="374992"/>
                  <a:pt x="5729680" y="356148"/>
                </a:cubicBezTo>
                <a:cubicBezTo>
                  <a:pt x="5683585" y="337305"/>
                  <a:pt x="5636185" y="327883"/>
                  <a:pt x="5587481" y="327883"/>
                </a:cubicBezTo>
                <a:cubicBezTo>
                  <a:pt x="5533559" y="327883"/>
                  <a:pt x="5484420" y="337594"/>
                  <a:pt x="5440065" y="357018"/>
                </a:cubicBezTo>
                <a:cubicBezTo>
                  <a:pt x="5395709" y="376442"/>
                  <a:pt x="5357442" y="403403"/>
                  <a:pt x="5325262" y="437902"/>
                </a:cubicBezTo>
                <a:cubicBezTo>
                  <a:pt x="5293083" y="472400"/>
                  <a:pt x="5268151" y="513132"/>
                  <a:pt x="5250467" y="560096"/>
                </a:cubicBezTo>
                <a:cubicBezTo>
                  <a:pt x="5232783" y="607061"/>
                  <a:pt x="5223941" y="658374"/>
                  <a:pt x="5223941" y="714036"/>
                </a:cubicBezTo>
                <a:cubicBezTo>
                  <a:pt x="5223941" y="770857"/>
                  <a:pt x="5232783" y="823040"/>
                  <a:pt x="5250467" y="870584"/>
                </a:cubicBezTo>
                <a:cubicBezTo>
                  <a:pt x="5268151" y="918129"/>
                  <a:pt x="5292793" y="958860"/>
                  <a:pt x="5324393" y="992779"/>
                </a:cubicBezTo>
                <a:cubicBezTo>
                  <a:pt x="5355993" y="1026698"/>
                  <a:pt x="5393680" y="1053080"/>
                  <a:pt x="5437456" y="1071923"/>
                </a:cubicBezTo>
                <a:cubicBezTo>
                  <a:pt x="5481231" y="1090767"/>
                  <a:pt x="5529211" y="1100189"/>
                  <a:pt x="5581393" y="1100189"/>
                </a:cubicBezTo>
                <a:cubicBezTo>
                  <a:pt x="5642273" y="1100189"/>
                  <a:pt x="5695326" y="1088303"/>
                  <a:pt x="5740551" y="1064531"/>
                </a:cubicBezTo>
                <a:cubicBezTo>
                  <a:pt x="5785776" y="1040759"/>
                  <a:pt x="5822014" y="1010029"/>
                  <a:pt x="5849265" y="972341"/>
                </a:cubicBezTo>
                <a:lnTo>
                  <a:pt x="6060606" y="1171506"/>
                </a:lnTo>
                <a:cubicBezTo>
                  <a:pt x="6004944" y="1235864"/>
                  <a:pt x="5936237" y="1286743"/>
                  <a:pt x="5854484" y="1324141"/>
                </a:cubicBezTo>
                <a:cubicBezTo>
                  <a:pt x="5772731" y="1361538"/>
                  <a:pt x="5678222" y="1380237"/>
                  <a:pt x="5570957" y="1380237"/>
                </a:cubicBezTo>
                <a:cubicBezTo>
                  <a:pt x="5473549" y="1380237"/>
                  <a:pt x="5383678" y="1364147"/>
                  <a:pt x="5301345" y="1331968"/>
                </a:cubicBezTo>
                <a:cubicBezTo>
                  <a:pt x="5219013" y="1299788"/>
                  <a:pt x="5147551" y="1254418"/>
                  <a:pt x="5086961" y="1195858"/>
                </a:cubicBezTo>
                <a:cubicBezTo>
                  <a:pt x="5026371" y="1137297"/>
                  <a:pt x="4978826" y="1066995"/>
                  <a:pt x="4944328" y="984952"/>
                </a:cubicBezTo>
                <a:cubicBezTo>
                  <a:pt x="4909829" y="902909"/>
                  <a:pt x="4892580" y="812603"/>
                  <a:pt x="4892580" y="714036"/>
                </a:cubicBezTo>
                <a:cubicBezTo>
                  <a:pt x="4892580" y="613149"/>
                  <a:pt x="4910119" y="521684"/>
                  <a:pt x="4945197" y="439641"/>
                </a:cubicBezTo>
                <a:cubicBezTo>
                  <a:pt x="4980276" y="357598"/>
                  <a:pt x="5028690" y="287876"/>
                  <a:pt x="5090440" y="230475"/>
                </a:cubicBezTo>
                <a:cubicBezTo>
                  <a:pt x="5152189" y="173073"/>
                  <a:pt x="5224520" y="128863"/>
                  <a:pt x="5307433" y="97843"/>
                </a:cubicBezTo>
                <a:cubicBezTo>
                  <a:pt x="5390346" y="66823"/>
                  <a:pt x="5479927" y="51313"/>
                  <a:pt x="5576175" y="51313"/>
                </a:cubicBezTo>
                <a:close/>
                <a:moveTo>
                  <a:pt x="7748549" y="0"/>
                </a:moveTo>
                <a:lnTo>
                  <a:pt x="8044252" y="0"/>
                </a:lnTo>
                <a:lnTo>
                  <a:pt x="8044252" y="1346318"/>
                </a:lnTo>
                <a:lnTo>
                  <a:pt x="7748549" y="1346318"/>
                </a:lnTo>
                <a:close/>
                <a:moveTo>
                  <a:pt x="7215149" y="0"/>
                </a:moveTo>
                <a:lnTo>
                  <a:pt x="7510852" y="0"/>
                </a:lnTo>
                <a:lnTo>
                  <a:pt x="7510852" y="1346318"/>
                </a:lnTo>
                <a:lnTo>
                  <a:pt x="7215149" y="1346318"/>
                </a:lnTo>
                <a:close/>
              </a:path>
            </a:pathLst>
          </a:custGeom>
          <a:solidFill>
            <a:srgbClr val="44965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CA" sz="14000" b="1" dirty="0">
              <a:solidFill>
                <a:srgbClr val="FF0000"/>
              </a:solidFill>
            </a:endParaRPr>
          </a:p>
        </p:txBody>
      </p:sp>
      <p:sp>
        <p:nvSpPr>
          <p:cNvPr id="5" name="AutoShape 2" descr="Stem Cell Therapy: A Comprehensive Overview (2023)">
            <a:extLst>
              <a:ext uri="{FF2B5EF4-FFF2-40B4-BE49-F238E27FC236}">
                <a16:creationId xmlns:a16="http://schemas.microsoft.com/office/drawing/2014/main" id="{EF889D45-8512-2895-D689-9C1235AF3D3A}"/>
              </a:ext>
            </a:extLst>
          </p:cNvPr>
          <p:cNvSpPr>
            <a:spLocks noChangeAspect="1" noChangeArrowheads="1"/>
          </p:cNvSpPr>
          <p:nvPr/>
        </p:nvSpPr>
        <p:spPr bwMode="auto">
          <a:xfrm>
            <a:off x="5943600" y="3276600"/>
            <a:ext cx="12801600" cy="12801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4" descr="Stem Cell Therapy: A Comprehensive Overview (2023)">
            <a:extLst>
              <a:ext uri="{FF2B5EF4-FFF2-40B4-BE49-F238E27FC236}">
                <a16:creationId xmlns:a16="http://schemas.microsoft.com/office/drawing/2014/main" id="{DB5CBAD3-8BD3-427C-00E0-509BC31CF294}"/>
              </a:ext>
            </a:extLst>
          </p:cNvPr>
          <p:cNvSpPr>
            <a:spLocks noChangeAspect="1" noChangeArrowheads="1"/>
          </p:cNvSpPr>
          <p:nvPr/>
        </p:nvSpPr>
        <p:spPr bwMode="auto">
          <a:xfrm>
            <a:off x="5943600" y="3276600"/>
            <a:ext cx="8531680" cy="1524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8" name="AutoShape 10" descr="Stem Cell Therapy: A Comprehensive Overview (2023)">
            <a:extLst>
              <a:ext uri="{FF2B5EF4-FFF2-40B4-BE49-F238E27FC236}">
                <a16:creationId xmlns:a16="http://schemas.microsoft.com/office/drawing/2014/main" id="{35674774-62F3-0D67-6971-413576F4CB6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042" name="Picture 18" descr="FDA Warns About Stem Cell Therapies | FDA">
            <a:extLst>
              <a:ext uri="{FF2B5EF4-FFF2-40B4-BE49-F238E27FC236}">
                <a16:creationId xmlns:a16="http://schemas.microsoft.com/office/drawing/2014/main" id="{E649092D-6DA1-2B7B-E323-DB6A5C47C3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0554" y="979587"/>
            <a:ext cx="9250891" cy="5203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60555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120" name="Freeform: Shape 3119">
            <a:extLst>
              <a:ext uri="{FF2B5EF4-FFF2-40B4-BE49-F238E27FC236}">
                <a16:creationId xmlns:a16="http://schemas.microsoft.com/office/drawing/2014/main" id="{A6EF5A53-0A64-4CA5-B9C7-1CB97CB5C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3122" name="Freeform: Shape 3121">
            <a:extLst>
              <a:ext uri="{FF2B5EF4-FFF2-40B4-BE49-F238E27FC236}">
                <a16:creationId xmlns:a16="http://schemas.microsoft.com/office/drawing/2014/main" id="{34ABFBEA-4EB0-4D02-A2C0-1733CD3D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3124" name="Freeform: Shape 3123">
            <a:extLst>
              <a:ext uri="{FF2B5EF4-FFF2-40B4-BE49-F238E27FC236}">
                <a16:creationId xmlns:a16="http://schemas.microsoft.com/office/drawing/2014/main" id="{19E083F6-57F4-487B-A766-EA0462B1EE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useBgFill="1">
        <p:nvSpPr>
          <p:cNvPr id="3126" name="Rectangle 3125">
            <a:extLst>
              <a:ext uri="{FF2B5EF4-FFF2-40B4-BE49-F238E27FC236}">
                <a16:creationId xmlns:a16="http://schemas.microsoft.com/office/drawing/2014/main" id="{21A32728-C5F7-449E-8F69-191DD1BC37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4547540-38F7-2F11-C449-8AC5875723BB}"/>
              </a:ext>
            </a:extLst>
          </p:cNvPr>
          <p:cNvSpPr/>
          <p:nvPr/>
        </p:nvSpPr>
        <p:spPr>
          <a:xfrm>
            <a:off x="7454096" y="-3"/>
            <a:ext cx="4737904" cy="6858000"/>
          </a:xfrm>
          <a:prstGeom prst="rect">
            <a:avLst/>
          </a:prstGeom>
          <a:solidFill>
            <a:srgbClr val="015D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056" name="Picture 8" descr="ac02-wallpaper-space-star-night-dark-green-wallpaper">
            <a:extLst>
              <a:ext uri="{FF2B5EF4-FFF2-40B4-BE49-F238E27FC236}">
                <a16:creationId xmlns:a16="http://schemas.microsoft.com/office/drawing/2014/main" id="{E3A8358D-CFA3-DD59-E74A-A583D68598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000"/>
          <a:stretch/>
        </p:blipFill>
        <p:spPr bwMode="auto">
          <a:xfrm>
            <a:off x="-2" y="-2"/>
            <a:ext cx="11429995" cy="6858001"/>
          </a:xfrm>
          <a:custGeom>
            <a:avLst/>
            <a:gdLst/>
            <a:ahLst/>
            <a:cxnLst/>
            <a:rect l="l" t="t" r="r" b="b"/>
            <a:pathLst>
              <a:path w="11429995" h="6858001">
                <a:moveTo>
                  <a:pt x="0" y="0"/>
                </a:moveTo>
                <a:lnTo>
                  <a:pt x="7624254" y="0"/>
                </a:lnTo>
                <a:lnTo>
                  <a:pt x="7862589" y="52181"/>
                </a:lnTo>
                <a:cubicBezTo>
                  <a:pt x="10504017" y="652275"/>
                  <a:pt x="11363091" y="1531476"/>
                  <a:pt x="11414106" y="2360939"/>
                </a:cubicBezTo>
                <a:cubicBezTo>
                  <a:pt x="11427932" y="2579799"/>
                  <a:pt x="11433644" y="2800687"/>
                  <a:pt x="11427598" y="3022918"/>
                </a:cubicBezTo>
                <a:cubicBezTo>
                  <a:pt x="11393176" y="4286859"/>
                  <a:pt x="10977952" y="5594221"/>
                  <a:pt x="9507339" y="6818588"/>
                </a:cubicBezTo>
                <a:lnTo>
                  <a:pt x="9458552" y="6858001"/>
                </a:lnTo>
                <a:lnTo>
                  <a:pt x="0" y="6858001"/>
                </a:lnTo>
                <a:close/>
              </a:path>
            </a:pathLst>
          </a:custGeom>
          <a:noFill/>
          <a:extLst>
            <a:ext uri="{909E8E84-426E-40DD-AFC4-6F175D3DCCD1}">
              <a14:hiddenFill xmlns:a14="http://schemas.microsoft.com/office/drawing/2010/main">
                <a:solidFill>
                  <a:srgbClr val="FFFFFF"/>
                </a:solidFill>
              </a14:hiddenFill>
            </a:ext>
          </a:extLst>
        </p:spPr>
      </p:pic>
      <p:sp>
        <p:nvSpPr>
          <p:cNvPr id="3128" name="Freeform: Shape 3127">
            <a:extLst>
              <a:ext uri="{FF2B5EF4-FFF2-40B4-BE49-F238E27FC236}">
                <a16:creationId xmlns:a16="http://schemas.microsoft.com/office/drawing/2014/main" id="{28F539D3-3C02-4EDE-8291-375F97A203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417925">
            <a:off x="7129332" y="1277529"/>
            <a:ext cx="5553331" cy="4302939"/>
          </a:xfrm>
          <a:custGeom>
            <a:avLst/>
            <a:gdLst>
              <a:gd name="connsiteX0" fmla="*/ 4594048 w 9861488"/>
              <a:gd name="connsiteY0" fmla="*/ 11458472 h 11458472"/>
              <a:gd name="connsiteX1" fmla="*/ 0 w 9861488"/>
              <a:gd name="connsiteY1" fmla="*/ 5948221 h 11458472"/>
              <a:gd name="connsiteX2" fmla="*/ 1863 w 9861488"/>
              <a:gd name="connsiteY2" fmla="*/ 5698862 h 11458472"/>
              <a:gd name="connsiteX3" fmla="*/ 320025 w 9861488"/>
              <a:gd name="connsiteY3" fmla="*/ 3799836 h 11458472"/>
              <a:gd name="connsiteX4" fmla="*/ 3430486 w 9861488"/>
              <a:gd name="connsiteY4" fmla="*/ 295907 h 11458472"/>
              <a:gd name="connsiteX5" fmla="*/ 3863859 w 9861488"/>
              <a:gd name="connsiteY5" fmla="*/ 55612 h 11458472"/>
              <a:gd name="connsiteX6" fmla="*/ 3969651 w 9861488"/>
              <a:gd name="connsiteY6" fmla="*/ 0 h 11458472"/>
              <a:gd name="connsiteX7" fmla="*/ 9861488 w 9861488"/>
              <a:gd name="connsiteY7" fmla="*/ 7066862 h 11458472"/>
              <a:gd name="connsiteX8" fmla="*/ 4594048 w 9861488"/>
              <a:gd name="connsiteY8" fmla="*/ 11458472 h 11458472"/>
              <a:gd name="connsiteX0" fmla="*/ 0 w 9861488"/>
              <a:gd name="connsiteY0" fmla="*/ 5948221 h 11549912"/>
              <a:gd name="connsiteX1" fmla="*/ 1863 w 9861488"/>
              <a:gd name="connsiteY1" fmla="*/ 5698862 h 11549912"/>
              <a:gd name="connsiteX2" fmla="*/ 320025 w 9861488"/>
              <a:gd name="connsiteY2" fmla="*/ 3799836 h 11549912"/>
              <a:gd name="connsiteX3" fmla="*/ 3430486 w 9861488"/>
              <a:gd name="connsiteY3" fmla="*/ 295907 h 11549912"/>
              <a:gd name="connsiteX4" fmla="*/ 3863859 w 9861488"/>
              <a:gd name="connsiteY4" fmla="*/ 55612 h 11549912"/>
              <a:gd name="connsiteX5" fmla="*/ 3969651 w 9861488"/>
              <a:gd name="connsiteY5" fmla="*/ 0 h 11549912"/>
              <a:gd name="connsiteX6" fmla="*/ 9861488 w 9861488"/>
              <a:gd name="connsiteY6" fmla="*/ 7066862 h 11549912"/>
              <a:gd name="connsiteX7" fmla="*/ 4685488 w 9861488"/>
              <a:gd name="connsiteY7" fmla="*/ 11549912 h 11549912"/>
              <a:gd name="connsiteX0" fmla="*/ 0 w 9861488"/>
              <a:gd name="connsiteY0" fmla="*/ 5948221 h 7066862"/>
              <a:gd name="connsiteX1" fmla="*/ 1863 w 9861488"/>
              <a:gd name="connsiteY1" fmla="*/ 5698862 h 7066862"/>
              <a:gd name="connsiteX2" fmla="*/ 320025 w 9861488"/>
              <a:gd name="connsiteY2" fmla="*/ 3799836 h 7066862"/>
              <a:gd name="connsiteX3" fmla="*/ 3430486 w 9861488"/>
              <a:gd name="connsiteY3" fmla="*/ 295907 h 7066862"/>
              <a:gd name="connsiteX4" fmla="*/ 3863859 w 9861488"/>
              <a:gd name="connsiteY4" fmla="*/ 55612 h 7066862"/>
              <a:gd name="connsiteX5" fmla="*/ 3969651 w 9861488"/>
              <a:gd name="connsiteY5" fmla="*/ 0 h 7066862"/>
              <a:gd name="connsiteX6" fmla="*/ 9861488 w 9861488"/>
              <a:gd name="connsiteY6" fmla="*/ 7066862 h 7066862"/>
              <a:gd name="connsiteX0" fmla="*/ 0 w 3969651"/>
              <a:gd name="connsiteY0" fmla="*/ 5948221 h 5948221"/>
              <a:gd name="connsiteX1" fmla="*/ 1863 w 3969651"/>
              <a:gd name="connsiteY1" fmla="*/ 5698862 h 5948221"/>
              <a:gd name="connsiteX2" fmla="*/ 320025 w 3969651"/>
              <a:gd name="connsiteY2" fmla="*/ 3799836 h 5948221"/>
              <a:gd name="connsiteX3" fmla="*/ 3430486 w 3969651"/>
              <a:gd name="connsiteY3" fmla="*/ 295907 h 5948221"/>
              <a:gd name="connsiteX4" fmla="*/ 3863859 w 3969651"/>
              <a:gd name="connsiteY4" fmla="*/ 55612 h 5948221"/>
              <a:gd name="connsiteX5" fmla="*/ 3969651 w 3969651"/>
              <a:gd name="connsiteY5" fmla="*/ 0 h 5948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9651" h="5948221">
                <a:moveTo>
                  <a:pt x="0" y="5948221"/>
                </a:moveTo>
                <a:lnTo>
                  <a:pt x="1863" y="5698862"/>
                </a:lnTo>
                <a:cubicBezTo>
                  <a:pt x="27184" y="5017139"/>
                  <a:pt x="133214" y="4368297"/>
                  <a:pt x="320025" y="3799836"/>
                </a:cubicBezTo>
                <a:cubicBezTo>
                  <a:pt x="810579" y="2305232"/>
                  <a:pt x="2027133" y="1118138"/>
                  <a:pt x="3430486" y="295907"/>
                </a:cubicBezTo>
                <a:cubicBezTo>
                  <a:pt x="3545941" y="228312"/>
                  <a:pt x="3692079" y="146862"/>
                  <a:pt x="3863859" y="55612"/>
                </a:cubicBezTo>
                <a:lnTo>
                  <a:pt x="3969651" y="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5" name="Rectangle 4">
            <a:extLst>
              <a:ext uri="{FF2B5EF4-FFF2-40B4-BE49-F238E27FC236}">
                <a16:creationId xmlns:a16="http://schemas.microsoft.com/office/drawing/2014/main" id="{CECDF664-4E29-957E-76E9-F84D85E45609}"/>
              </a:ext>
            </a:extLst>
          </p:cNvPr>
          <p:cNvSpPr/>
          <p:nvPr/>
        </p:nvSpPr>
        <p:spPr>
          <a:xfrm>
            <a:off x="2368441" y="1117221"/>
            <a:ext cx="6821858" cy="4334455"/>
          </a:xfrm>
          <a:prstGeom prst="rect">
            <a:avLst/>
          </a:prstGeom>
          <a:solidFill>
            <a:srgbClr val="015D4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5">
            <a:extLst>
              <a:ext uri="{FF2B5EF4-FFF2-40B4-BE49-F238E27FC236}">
                <a16:creationId xmlns:a16="http://schemas.microsoft.com/office/drawing/2014/main" id="{DD6A7521-D4F8-9C08-0495-15792894B4C7}"/>
              </a:ext>
            </a:extLst>
          </p:cNvPr>
          <p:cNvSpPr/>
          <p:nvPr/>
        </p:nvSpPr>
        <p:spPr>
          <a:xfrm>
            <a:off x="671332" y="-196770"/>
            <a:ext cx="810227" cy="728047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CA"/>
          </a:p>
        </p:txBody>
      </p:sp>
      <p:cxnSp>
        <p:nvCxnSpPr>
          <p:cNvPr id="9" name="Straight Connector 8">
            <a:extLst>
              <a:ext uri="{FF2B5EF4-FFF2-40B4-BE49-F238E27FC236}">
                <a16:creationId xmlns:a16="http://schemas.microsoft.com/office/drawing/2014/main" id="{5D01AB5D-E8A3-56CC-4CE3-6BA94041AFD5}"/>
              </a:ext>
            </a:extLst>
          </p:cNvPr>
          <p:cNvCxnSpPr/>
          <p:nvPr/>
        </p:nvCxnSpPr>
        <p:spPr>
          <a:xfrm flipV="1">
            <a:off x="1022857" y="2141316"/>
            <a:ext cx="0" cy="2314937"/>
          </a:xfrm>
          <a:prstGeom prst="line">
            <a:avLst/>
          </a:prstGeom>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DD40B13C-B3D7-098F-3A20-64A58FFBCE11}"/>
              </a:ext>
            </a:extLst>
          </p:cNvPr>
          <p:cNvSpPr txBox="1"/>
          <p:nvPr/>
        </p:nvSpPr>
        <p:spPr>
          <a:xfrm>
            <a:off x="2540310" y="1190183"/>
            <a:ext cx="6475377" cy="3970318"/>
          </a:xfrm>
          <a:prstGeom prst="rect">
            <a:avLst/>
          </a:prstGeom>
          <a:noFill/>
        </p:spPr>
        <p:txBody>
          <a:bodyPr wrap="square" rtlCol="0">
            <a:spAutoFit/>
          </a:bodyPr>
          <a:lstStyle/>
          <a:p>
            <a:r>
              <a:rPr lang="en-CA" dirty="0"/>
              <a:t>In this following explanation I am going to describe stem cells as well as nanotechnology because they are quite related and often paired. Stem cells are cells that have the capability to multiply and turn into a variety of different cells based on their environment. This is primarily used for treating cancer and other diseases like </a:t>
            </a:r>
            <a:r>
              <a:rPr lang="en-CA" dirty="0" err="1"/>
              <a:t>alzheimer’s</a:t>
            </a:r>
            <a:r>
              <a:rPr lang="en-CA" dirty="0"/>
              <a:t>, arthritis, and blindness. Nanotechnology means technology less than 100 nanometers, in short, very, very small. In medicine, they will create small nano devices that will carry out specific tasks. Like to deliver stem cells to a certain part of your body, for instance. Other tasks they would be able to do includes de-clogging your arteries or going into your bloodstream and either removing or supplying something (For example, Iron, if you were deficient).</a:t>
            </a:r>
          </a:p>
        </p:txBody>
      </p:sp>
    </p:spTree>
    <p:extLst>
      <p:ext uri="{BB962C8B-B14F-4D97-AF65-F5344CB8AC3E}">
        <p14:creationId xmlns:p14="http://schemas.microsoft.com/office/powerpoint/2010/main" val="26493794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425FFD2C-CDE8-3A6D-2DC8-C26097AA60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70377" cy="81815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5291585-E35D-E892-B529-0995AC2AFA8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21000"/>
                    </a14:imgEffect>
                  </a14:imgLayer>
                </a14:imgProps>
              </a:ext>
              <a:ext uri="{28A0092B-C50C-407E-A947-70E740481C1C}">
                <a14:useLocalDpi xmlns:a14="http://schemas.microsoft.com/office/drawing/2010/main" val="0"/>
              </a:ext>
            </a:extLst>
          </a:blip>
          <a:srcRect l="54442" r="-3519"/>
          <a:stretch/>
        </p:blipFill>
        <p:spPr bwMode="auto">
          <a:xfrm>
            <a:off x="12896489" y="0"/>
            <a:ext cx="591457" cy="818151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04FEC28-06E8-627D-89E7-519F8F2C8391}"/>
              </a:ext>
            </a:extLst>
          </p:cNvPr>
          <p:cNvSpPr txBox="1"/>
          <p:nvPr/>
        </p:nvSpPr>
        <p:spPr>
          <a:xfrm>
            <a:off x="13622862" y="183833"/>
            <a:ext cx="5360988" cy="6001643"/>
          </a:xfrm>
          <a:prstGeom prst="rect">
            <a:avLst/>
          </a:prstGeom>
          <a:noFill/>
        </p:spPr>
        <p:txBody>
          <a:bodyPr wrap="square" rtlCol="0">
            <a:spAutoFit/>
          </a:bodyPr>
          <a:lstStyle/>
          <a:p>
            <a:r>
              <a:rPr lang="en-CA" sz="1600" dirty="0">
                <a:effectLst>
                  <a:outerShdw blurRad="50800" dist="38100" dir="2700000" algn="tl" rotWithShape="0">
                    <a:prstClr val="black">
                      <a:alpha val="40000"/>
                    </a:prstClr>
                  </a:outerShdw>
                </a:effectLst>
              </a:rPr>
              <a:t>3D Printing has the potential to be a revolutionary technology and change the way that modern healthcare functions. With futuristic 3d printing it’s possible to create many different things. We would be able to replace and fix joints because we would be able to fully customize and design it with very high precision with very little cost. This is very important because its our joints that control the movement of different limbs. For instance, the knee and hip are responsible for the turning of the leg, the shoulders for the arm, etc. Not to mention, with 3d printing we could create hypothetically, anything, if we have the required materials. Eventually, we may even be able to 3d print organs that we could then use for transplants by connecting it back to the nerves, blood vessels, etc. Another massive benefit of 3d printing in healthcare is that its much faster. Prosthetic limbs take a long time obtain, and if you’re looking for an organ it could take years. By cutting time and cost, we would be able to help/service way more people. Moreover, dental industries have been using 3d designing/simulating for a long time. As well as some 3d printing, but in the future, dentistry's will be able to create braces, crowns, etc with 3d printing nigh-effortlessly.</a:t>
            </a:r>
          </a:p>
        </p:txBody>
      </p:sp>
      <p:sp>
        <p:nvSpPr>
          <p:cNvPr id="8" name="TextBox 7">
            <a:extLst>
              <a:ext uri="{FF2B5EF4-FFF2-40B4-BE49-F238E27FC236}">
                <a16:creationId xmlns:a16="http://schemas.microsoft.com/office/drawing/2014/main" id="{5ED6B0EE-46FA-0BBE-8DDD-92454708BC0A}"/>
              </a:ext>
            </a:extLst>
          </p:cNvPr>
          <p:cNvSpPr txBox="1"/>
          <p:nvPr/>
        </p:nvSpPr>
        <p:spPr>
          <a:xfrm>
            <a:off x="961572" y="1753493"/>
            <a:ext cx="14503400" cy="2862322"/>
          </a:xfrm>
          <a:prstGeom prst="rect">
            <a:avLst/>
          </a:prstGeom>
          <a:noFill/>
        </p:spPr>
        <p:txBody>
          <a:bodyPr wrap="square">
            <a:spAutoFit/>
          </a:bodyPr>
          <a:lstStyle/>
          <a:p>
            <a:r>
              <a:rPr lang="en-CA" sz="18000" dirty="0">
                <a:solidFill>
                  <a:srgbClr val="0070C0"/>
                </a:solidFill>
                <a:effectLst>
                  <a:outerShdw blurRad="38100" dist="38100" dir="2700000" algn="tl">
                    <a:srgbClr val="000000">
                      <a:alpha val="43137"/>
                    </a:srgbClr>
                  </a:outerShdw>
                </a:effectLst>
                <a:latin typeface="Impact" panose="020B0806030902050204" pitchFamily="34" charset="0"/>
              </a:rPr>
              <a:t>3D Printing</a:t>
            </a:r>
          </a:p>
        </p:txBody>
      </p:sp>
    </p:spTree>
    <p:extLst>
      <p:ext uri="{BB962C8B-B14F-4D97-AF65-F5344CB8AC3E}">
        <p14:creationId xmlns:p14="http://schemas.microsoft.com/office/powerpoint/2010/main" val="398408556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425FFD2C-CDE8-3A6D-2DC8-C26097AA60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70377" cy="81815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5291585-E35D-E892-B529-0995AC2AFA8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21000"/>
                    </a14:imgEffect>
                  </a14:imgLayer>
                </a14:imgProps>
              </a:ext>
              <a:ext uri="{28A0092B-C50C-407E-A947-70E740481C1C}">
                <a14:useLocalDpi xmlns:a14="http://schemas.microsoft.com/office/drawing/2010/main" val="0"/>
              </a:ext>
            </a:extLst>
          </a:blip>
          <a:srcRect l="54442" r="-3519"/>
          <a:stretch/>
        </p:blipFill>
        <p:spPr bwMode="auto">
          <a:xfrm>
            <a:off x="6685280" y="-1"/>
            <a:ext cx="6021978" cy="818151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04FEC28-06E8-627D-89E7-519F8F2C8391}"/>
              </a:ext>
            </a:extLst>
          </p:cNvPr>
          <p:cNvSpPr txBox="1"/>
          <p:nvPr/>
        </p:nvSpPr>
        <p:spPr>
          <a:xfrm>
            <a:off x="6831013" y="298133"/>
            <a:ext cx="5360988" cy="6001643"/>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CA" sz="1600" dirty="0">
                <a:effectLst>
                  <a:outerShdw blurRad="50800" dist="38100" dir="2700000" algn="tl" rotWithShape="0">
                    <a:prstClr val="black">
                      <a:alpha val="40000"/>
                    </a:prstClr>
                  </a:outerShdw>
                </a:effectLst>
              </a:rPr>
              <a:t>3D Printing has the potential to be a revolutionary technology and change the way that modern healthcare functions. With futuristic 3d printing it’s possible to create many different things. We would be able to replace and fix joints because we would be able to fully customize and design it with very high precision with very little cost. This is very important because its our joints that control the movement of different limbs. For instance, the knee and hip are responsible for the turning of the leg, the shoulders for the arm, etc. Not to mention, with 3d printing we could create hypothetically, anything, if we have the required materials. Eventually, we may even be able to 3d print organs that we could then use for transplants by connecting it back to the nerves, blood vessels, etc. Another massive benefit of 3d printing in healthcare is that its much faster. Prosthetic limbs take a long time obtain, and if you’re looking for an organ it could take years. By cutting time and cost, we would be able to help/service way more people. Moreover, dental industries have been using 3d designing/simulating for a long time. As well as some 3d printing, but in the future, dentistry's will be able to create braces, crowns, etc with 3d printing nigh-effortlessly.</a:t>
            </a:r>
          </a:p>
        </p:txBody>
      </p:sp>
      <p:sp>
        <p:nvSpPr>
          <p:cNvPr id="8" name="TextBox 7">
            <a:extLst>
              <a:ext uri="{FF2B5EF4-FFF2-40B4-BE49-F238E27FC236}">
                <a16:creationId xmlns:a16="http://schemas.microsoft.com/office/drawing/2014/main" id="{5ED6B0EE-46FA-0BBE-8DDD-92454708BC0A}"/>
              </a:ext>
            </a:extLst>
          </p:cNvPr>
          <p:cNvSpPr txBox="1"/>
          <p:nvPr/>
        </p:nvSpPr>
        <p:spPr>
          <a:xfrm>
            <a:off x="-11137899" y="1990606"/>
            <a:ext cx="14503400" cy="2862322"/>
          </a:xfrm>
          <a:prstGeom prst="rect">
            <a:avLst/>
          </a:prstGeom>
          <a:noFill/>
        </p:spPr>
        <p:txBody>
          <a:bodyPr wrap="square">
            <a:spAutoFit/>
          </a:bodyPr>
          <a:lstStyle/>
          <a:p>
            <a:r>
              <a:rPr lang="en-CA" sz="18000" dirty="0">
                <a:solidFill>
                  <a:srgbClr val="0070C0"/>
                </a:solidFill>
                <a:effectLst>
                  <a:outerShdw blurRad="38100" dist="38100" dir="2700000" algn="tl">
                    <a:srgbClr val="000000">
                      <a:alpha val="43137"/>
                    </a:srgbClr>
                  </a:outerShdw>
                </a:effectLst>
                <a:latin typeface="Impact" panose="020B0806030902050204" pitchFamily="34" charset="0"/>
              </a:rPr>
              <a:t>3D Printing</a:t>
            </a:r>
          </a:p>
        </p:txBody>
      </p:sp>
    </p:spTree>
    <p:extLst>
      <p:ext uri="{BB962C8B-B14F-4D97-AF65-F5344CB8AC3E}">
        <p14:creationId xmlns:p14="http://schemas.microsoft.com/office/powerpoint/2010/main" val="387240685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425FFD2C-CDE8-3A6D-2DC8-C26097AA60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70377" cy="81815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5291585-E35D-E892-B529-0995AC2AFA8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bright="-21000"/>
                    </a14:imgEffect>
                  </a14:imgLayer>
                </a14:imgProps>
              </a:ext>
              <a:ext uri="{28A0092B-C50C-407E-A947-70E740481C1C}">
                <a14:useLocalDpi xmlns:a14="http://schemas.microsoft.com/office/drawing/2010/main" val="0"/>
              </a:ext>
            </a:extLst>
          </a:blip>
          <a:srcRect l="54442" r="-3519"/>
          <a:stretch/>
        </p:blipFill>
        <p:spPr bwMode="auto">
          <a:xfrm>
            <a:off x="12605658" y="-1"/>
            <a:ext cx="656772" cy="818151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04FEC28-06E8-627D-89E7-519F8F2C8391}"/>
              </a:ext>
            </a:extLst>
          </p:cNvPr>
          <p:cNvSpPr txBox="1"/>
          <p:nvPr/>
        </p:nvSpPr>
        <p:spPr>
          <a:xfrm>
            <a:off x="13597711" y="420945"/>
            <a:ext cx="5360988" cy="6001643"/>
          </a:xfrm>
          <a:prstGeom prst="rect">
            <a:avLst/>
          </a:prstGeom>
          <a:noFill/>
        </p:spPr>
        <p:txBody>
          <a:bodyPr wrap="square" rtlCol="0">
            <a:spAutoFit/>
          </a:bodyPr>
          <a:lstStyle/>
          <a:p>
            <a:r>
              <a:rPr lang="en-CA" sz="1600" dirty="0">
                <a:effectLst>
                  <a:outerShdw blurRad="50800" dist="38100" dir="2700000" algn="tl" rotWithShape="0">
                    <a:prstClr val="black">
                      <a:alpha val="40000"/>
                    </a:prstClr>
                  </a:outerShdw>
                </a:effectLst>
              </a:rPr>
              <a:t>3D Printing has the potential to be a revolutionary technology and change the way that modern healthcare functions. With futuristic 3d printing it’s possible to create many different things. We would be able to replace and fix joints because we would be able to fully customize and design it with very high precision with very little cost. This is very important because its our joints that control the movement of different limbs. For instance, the knee and hip are responsible for the turning of the leg, the shoulders for the arm, etc. Not to mention, with 3d printing we could create hypothetically, anything, if we have the required materials. Eventually, we may even be able to 3d print organs that we could then use for transplants by connecting it back to the nerves, blood vessels, etc. Another massive benefit of 3d printing in healthcare is that its much faster. Prosthetic limbs take a long time obtain, and if you’re looking for an organ it could take years. By cutting time and cost, we would be able to help/service way more people. Moreover, dental industries have been using 3d designing/simulating for a long time. As well as some 3d printing, but in the future, dentistry's will be able to create braces, crowns, etc with 3d printing nigh-effortlessly.</a:t>
            </a:r>
          </a:p>
        </p:txBody>
      </p:sp>
      <p:sp>
        <p:nvSpPr>
          <p:cNvPr id="8" name="TextBox 7">
            <a:extLst>
              <a:ext uri="{FF2B5EF4-FFF2-40B4-BE49-F238E27FC236}">
                <a16:creationId xmlns:a16="http://schemas.microsoft.com/office/drawing/2014/main" id="{5ED6B0EE-46FA-0BBE-8DDD-92454708BC0A}"/>
              </a:ext>
            </a:extLst>
          </p:cNvPr>
          <p:cNvSpPr txBox="1"/>
          <p:nvPr/>
        </p:nvSpPr>
        <p:spPr>
          <a:xfrm>
            <a:off x="-11137899" y="1990606"/>
            <a:ext cx="14503400" cy="2862322"/>
          </a:xfrm>
          <a:prstGeom prst="rect">
            <a:avLst/>
          </a:prstGeom>
          <a:noFill/>
        </p:spPr>
        <p:txBody>
          <a:bodyPr wrap="square">
            <a:spAutoFit/>
          </a:bodyPr>
          <a:lstStyle/>
          <a:p>
            <a:r>
              <a:rPr lang="en-CA" sz="18000" dirty="0">
                <a:solidFill>
                  <a:srgbClr val="0070C0"/>
                </a:solidFill>
                <a:effectLst>
                  <a:outerShdw blurRad="38100" dist="38100" dir="2700000" algn="tl">
                    <a:srgbClr val="000000">
                      <a:alpha val="43137"/>
                    </a:srgbClr>
                  </a:outerShdw>
                </a:effectLst>
                <a:latin typeface="Impact" panose="020B0806030902050204" pitchFamily="34" charset="0"/>
              </a:rPr>
              <a:t>3D Printing</a:t>
            </a:r>
          </a:p>
        </p:txBody>
      </p:sp>
    </p:spTree>
    <p:extLst>
      <p:ext uri="{BB962C8B-B14F-4D97-AF65-F5344CB8AC3E}">
        <p14:creationId xmlns:p14="http://schemas.microsoft.com/office/powerpoint/2010/main" val="21383455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D3BF3F-56BE-433F-39A3-5CE7F91809AD}"/>
              </a:ext>
            </a:extLst>
          </p:cNvPr>
          <p:cNvSpPr/>
          <p:nvPr/>
        </p:nvSpPr>
        <p:spPr>
          <a:xfrm>
            <a:off x="0" y="0"/>
            <a:ext cx="121920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a:extLst>
              <a:ext uri="{FF2B5EF4-FFF2-40B4-BE49-F238E27FC236}">
                <a16:creationId xmlns:a16="http://schemas.microsoft.com/office/drawing/2014/main" id="{71111616-3E88-2C79-F50F-1A5B62C0D8AD}"/>
              </a:ext>
            </a:extLst>
          </p:cNvPr>
          <p:cNvSpPr/>
          <p:nvPr/>
        </p:nvSpPr>
        <p:spPr>
          <a:xfrm rot="1488666">
            <a:off x="5438544" y="-2678375"/>
            <a:ext cx="5166954" cy="1172068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2" name="Picture 11" descr="Text&#10;&#10;Description automatically generated with medium confidence">
            <a:extLst>
              <a:ext uri="{FF2B5EF4-FFF2-40B4-BE49-F238E27FC236}">
                <a16:creationId xmlns:a16="http://schemas.microsoft.com/office/drawing/2014/main" id="{C04AE02E-0E80-5EB4-A92A-809E01B736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6075" y="6858000"/>
            <a:ext cx="2417080" cy="2417080"/>
          </a:xfrm>
          <a:prstGeom prst="rect">
            <a:avLst/>
          </a:prstGeom>
        </p:spPr>
      </p:pic>
      <p:sp>
        <p:nvSpPr>
          <p:cNvPr id="14" name="Title 13">
            <a:extLst>
              <a:ext uri="{FF2B5EF4-FFF2-40B4-BE49-F238E27FC236}">
                <a16:creationId xmlns:a16="http://schemas.microsoft.com/office/drawing/2014/main" id="{43B9ED5D-3C4F-9AEE-0E0A-B260EFC48598}"/>
              </a:ext>
            </a:extLst>
          </p:cNvPr>
          <p:cNvSpPr>
            <a:spLocks noGrp="1"/>
          </p:cNvSpPr>
          <p:nvPr>
            <p:ph type="title"/>
          </p:nvPr>
        </p:nvSpPr>
        <p:spPr>
          <a:xfrm>
            <a:off x="-6029356" y="-3489475"/>
            <a:ext cx="10668000" cy="1524000"/>
          </a:xfrm>
        </p:spPr>
        <p:txBody>
          <a:bodyPr/>
          <a:lstStyle/>
          <a:p>
            <a:endParaRPr lang="en-CA" dirty="0"/>
          </a:p>
        </p:txBody>
      </p:sp>
      <p:pic>
        <p:nvPicPr>
          <p:cNvPr id="16" name="Picture 15" descr="A picture containing icon">
            <a:extLst>
              <a:ext uri="{FF2B5EF4-FFF2-40B4-BE49-F238E27FC236}">
                <a16:creationId xmlns:a16="http://schemas.microsoft.com/office/drawing/2014/main" id="{17FB420B-2583-2CB7-2A9D-DA8F2E4AE1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1262570">
            <a:off x="2687311" y="7059587"/>
            <a:ext cx="3336341" cy="4911895"/>
          </a:xfrm>
          <a:prstGeom prst="rect">
            <a:avLst/>
          </a:prstGeom>
        </p:spPr>
      </p:pic>
      <p:sp>
        <p:nvSpPr>
          <p:cNvPr id="6" name="TextBox 5">
            <a:extLst>
              <a:ext uri="{FF2B5EF4-FFF2-40B4-BE49-F238E27FC236}">
                <a16:creationId xmlns:a16="http://schemas.microsoft.com/office/drawing/2014/main" id="{DB637DBA-01C1-D9C8-D7C8-C50F1731D116}"/>
              </a:ext>
            </a:extLst>
          </p:cNvPr>
          <p:cNvSpPr txBox="1"/>
          <p:nvPr/>
        </p:nvSpPr>
        <p:spPr>
          <a:xfrm>
            <a:off x="1440600" y="-1789465"/>
            <a:ext cx="11812555" cy="1323439"/>
          </a:xfrm>
          <a:prstGeom prst="rect">
            <a:avLst/>
          </a:prstGeom>
          <a:noFill/>
          <a:ln>
            <a:noFill/>
          </a:ln>
        </p:spPr>
        <p:txBody>
          <a:bodyPr wrap="square" rtlCol="0">
            <a:spAutoFit/>
          </a:bodyPr>
          <a:lstStyle/>
          <a:p>
            <a:r>
              <a:rPr lang="en-CA" sz="8000" dirty="0">
                <a:ln>
                  <a:solidFill>
                    <a:schemeClr val="bg1"/>
                  </a:solidFill>
                </a:ln>
                <a:latin typeface="Impact" panose="020B0806030902050204" pitchFamily="34" charset="0"/>
              </a:rPr>
              <a:t>Quantum Computing</a:t>
            </a:r>
          </a:p>
        </p:txBody>
      </p:sp>
      <p:pic>
        <p:nvPicPr>
          <p:cNvPr id="3" name="Picture 2" descr="Icon">
            <a:extLst>
              <a:ext uri="{FF2B5EF4-FFF2-40B4-BE49-F238E27FC236}">
                <a16:creationId xmlns:a16="http://schemas.microsoft.com/office/drawing/2014/main" id="{EB0408C6-ABC8-593F-DEDA-08888929DE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639924">
            <a:off x="-1766074" y="6562766"/>
            <a:ext cx="3871370" cy="3871370"/>
          </a:xfrm>
          <a:prstGeom prst="rect">
            <a:avLst/>
          </a:prstGeom>
        </p:spPr>
      </p:pic>
    </p:spTree>
    <p:extLst>
      <p:ext uri="{BB962C8B-B14F-4D97-AF65-F5344CB8AC3E}">
        <p14:creationId xmlns:p14="http://schemas.microsoft.com/office/powerpoint/2010/main" val="2601135654"/>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D3BF3F-56BE-433F-39A3-5CE7F91809AD}"/>
              </a:ext>
            </a:extLst>
          </p:cNvPr>
          <p:cNvSpPr/>
          <p:nvPr/>
        </p:nvSpPr>
        <p:spPr>
          <a:xfrm>
            <a:off x="0" y="0"/>
            <a:ext cx="121920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5" name="Rectangle 4">
            <a:extLst>
              <a:ext uri="{FF2B5EF4-FFF2-40B4-BE49-F238E27FC236}">
                <a16:creationId xmlns:a16="http://schemas.microsoft.com/office/drawing/2014/main" id="{71111616-3E88-2C79-F50F-1A5B62C0D8AD}"/>
              </a:ext>
            </a:extLst>
          </p:cNvPr>
          <p:cNvSpPr/>
          <p:nvPr/>
        </p:nvSpPr>
        <p:spPr>
          <a:xfrm rot="1488666">
            <a:off x="5438544" y="-2678375"/>
            <a:ext cx="5166954" cy="1172068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2" name="Picture 11" descr="Text&#10;&#10;Description automatically generated with medium confidence">
            <a:extLst>
              <a:ext uri="{FF2B5EF4-FFF2-40B4-BE49-F238E27FC236}">
                <a16:creationId xmlns:a16="http://schemas.microsoft.com/office/drawing/2014/main" id="{C04AE02E-0E80-5EB4-A92A-809E01B736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4920" y="4278746"/>
            <a:ext cx="2417080" cy="2417080"/>
          </a:xfrm>
          <a:prstGeom prst="rect">
            <a:avLst/>
          </a:prstGeom>
        </p:spPr>
      </p:pic>
      <p:sp>
        <p:nvSpPr>
          <p:cNvPr id="14" name="Title 13">
            <a:extLst>
              <a:ext uri="{FF2B5EF4-FFF2-40B4-BE49-F238E27FC236}">
                <a16:creationId xmlns:a16="http://schemas.microsoft.com/office/drawing/2014/main" id="{43B9ED5D-3C4F-9AEE-0E0A-B260EFC48598}"/>
              </a:ext>
            </a:extLst>
          </p:cNvPr>
          <p:cNvSpPr>
            <a:spLocks noGrp="1"/>
          </p:cNvSpPr>
          <p:nvPr>
            <p:ph type="title"/>
          </p:nvPr>
        </p:nvSpPr>
        <p:spPr>
          <a:xfrm>
            <a:off x="-6029356" y="-3489475"/>
            <a:ext cx="10668000" cy="1524000"/>
          </a:xfrm>
        </p:spPr>
        <p:txBody>
          <a:bodyPr/>
          <a:lstStyle/>
          <a:p>
            <a:endParaRPr lang="en-CA" dirty="0"/>
          </a:p>
        </p:txBody>
      </p:sp>
      <p:pic>
        <p:nvPicPr>
          <p:cNvPr id="16" name="Picture 15" descr="A picture containing icon">
            <a:extLst>
              <a:ext uri="{FF2B5EF4-FFF2-40B4-BE49-F238E27FC236}">
                <a16:creationId xmlns:a16="http://schemas.microsoft.com/office/drawing/2014/main" id="{17FB420B-2583-2CB7-2A9D-DA8F2E4AE1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1262570">
            <a:off x="5165000" y="1946104"/>
            <a:ext cx="3336341" cy="4911895"/>
          </a:xfrm>
          <a:prstGeom prst="rect">
            <a:avLst/>
          </a:prstGeom>
        </p:spPr>
      </p:pic>
      <p:sp>
        <p:nvSpPr>
          <p:cNvPr id="6" name="TextBox 5">
            <a:extLst>
              <a:ext uri="{FF2B5EF4-FFF2-40B4-BE49-F238E27FC236}">
                <a16:creationId xmlns:a16="http://schemas.microsoft.com/office/drawing/2014/main" id="{DB637DBA-01C1-D9C8-D7C8-C50F1731D116}"/>
              </a:ext>
            </a:extLst>
          </p:cNvPr>
          <p:cNvSpPr txBox="1"/>
          <p:nvPr/>
        </p:nvSpPr>
        <p:spPr>
          <a:xfrm>
            <a:off x="1653252" y="622666"/>
            <a:ext cx="11812555" cy="1323439"/>
          </a:xfrm>
          <a:prstGeom prst="rect">
            <a:avLst/>
          </a:prstGeom>
          <a:noFill/>
          <a:ln>
            <a:noFill/>
          </a:ln>
        </p:spPr>
        <p:txBody>
          <a:bodyPr wrap="square" rtlCol="0">
            <a:spAutoFit/>
          </a:bodyPr>
          <a:lstStyle/>
          <a:p>
            <a:r>
              <a:rPr lang="en-CA" sz="8000" dirty="0">
                <a:ln>
                  <a:solidFill>
                    <a:schemeClr val="bg1"/>
                  </a:solidFill>
                </a:ln>
                <a:latin typeface="Impact" panose="020B0806030902050204" pitchFamily="34" charset="0"/>
              </a:rPr>
              <a:t>Quantum Computing</a:t>
            </a:r>
          </a:p>
        </p:txBody>
      </p:sp>
      <p:pic>
        <p:nvPicPr>
          <p:cNvPr id="20" name="Picture 19" descr="Icon">
            <a:extLst>
              <a:ext uri="{FF2B5EF4-FFF2-40B4-BE49-F238E27FC236}">
                <a16:creationId xmlns:a16="http://schemas.microsoft.com/office/drawing/2014/main" id="{25DB638F-3DFA-5D6C-1B1D-CE49AB38A8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639924">
            <a:off x="-254673" y="3653072"/>
            <a:ext cx="3871370" cy="3871370"/>
          </a:xfrm>
          <a:prstGeom prst="rect">
            <a:avLst/>
          </a:prstGeom>
        </p:spPr>
      </p:pic>
    </p:spTree>
    <p:extLst>
      <p:ext uri="{BB962C8B-B14F-4D97-AF65-F5344CB8AC3E}">
        <p14:creationId xmlns:p14="http://schemas.microsoft.com/office/powerpoint/2010/main" val="26340093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133" name="Freeform: Shape 3132">
            <a:extLst>
              <a:ext uri="{FF2B5EF4-FFF2-40B4-BE49-F238E27FC236}">
                <a16:creationId xmlns:a16="http://schemas.microsoft.com/office/drawing/2014/main" id="{A6EF5A53-0A64-4CA5-B9C7-1CB97CB5C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3135" name="Freeform: Shape 3134">
            <a:extLst>
              <a:ext uri="{FF2B5EF4-FFF2-40B4-BE49-F238E27FC236}">
                <a16:creationId xmlns:a16="http://schemas.microsoft.com/office/drawing/2014/main" id="{34ABFBEA-4EB0-4D02-A2C0-1733CD3D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3137" name="Freeform: Shape 3136">
            <a:extLst>
              <a:ext uri="{FF2B5EF4-FFF2-40B4-BE49-F238E27FC236}">
                <a16:creationId xmlns:a16="http://schemas.microsoft.com/office/drawing/2014/main" id="{19E083F6-57F4-487B-A766-EA0462B1EE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useBgFill="1">
        <p:nvSpPr>
          <p:cNvPr id="3139" name="Rectangle 3138">
            <a:extLst>
              <a:ext uri="{FF2B5EF4-FFF2-40B4-BE49-F238E27FC236}">
                <a16:creationId xmlns:a16="http://schemas.microsoft.com/office/drawing/2014/main" id="{21A32728-C5F7-449E-8F69-191DD1BC37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D35C8E2-3F38-0170-64FA-068083E8A567}"/>
              </a:ext>
            </a:extLst>
          </p:cNvPr>
          <p:cNvSpPr/>
          <p:nvPr/>
        </p:nvSpPr>
        <p:spPr>
          <a:xfrm>
            <a:off x="7527851" y="-3"/>
            <a:ext cx="4664148"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052" name="Picture 4" descr="Blue Stars Background Stock Video Footage for Free Download">
            <a:extLst>
              <a:ext uri="{FF2B5EF4-FFF2-40B4-BE49-F238E27FC236}">
                <a16:creationId xmlns:a16="http://schemas.microsoft.com/office/drawing/2014/main" id="{52F070C6-FCF3-16C8-02B4-92120E6CB01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963" r="287"/>
          <a:stretch/>
        </p:blipFill>
        <p:spPr bwMode="auto">
          <a:xfrm>
            <a:off x="-2" y="-2"/>
            <a:ext cx="11429995" cy="6858001"/>
          </a:xfrm>
          <a:custGeom>
            <a:avLst/>
            <a:gdLst/>
            <a:ahLst/>
            <a:cxnLst/>
            <a:rect l="l" t="t" r="r" b="b"/>
            <a:pathLst>
              <a:path w="11429995" h="6858001">
                <a:moveTo>
                  <a:pt x="0" y="0"/>
                </a:moveTo>
                <a:lnTo>
                  <a:pt x="7624254" y="0"/>
                </a:lnTo>
                <a:lnTo>
                  <a:pt x="7862589" y="52181"/>
                </a:lnTo>
                <a:cubicBezTo>
                  <a:pt x="10504017" y="652275"/>
                  <a:pt x="11363091" y="1531476"/>
                  <a:pt x="11414106" y="2360939"/>
                </a:cubicBezTo>
                <a:cubicBezTo>
                  <a:pt x="11427932" y="2579799"/>
                  <a:pt x="11433644" y="2800687"/>
                  <a:pt x="11427598" y="3022918"/>
                </a:cubicBezTo>
                <a:cubicBezTo>
                  <a:pt x="11393176" y="4286859"/>
                  <a:pt x="10977952" y="5594221"/>
                  <a:pt x="9507339" y="6818588"/>
                </a:cubicBezTo>
                <a:lnTo>
                  <a:pt x="9458552" y="6858001"/>
                </a:lnTo>
                <a:lnTo>
                  <a:pt x="0" y="6858001"/>
                </a:lnTo>
                <a:close/>
              </a:path>
            </a:pathLst>
          </a:custGeom>
          <a:noFill/>
          <a:extLst>
            <a:ext uri="{909E8E84-426E-40DD-AFC4-6F175D3DCCD1}">
              <a14:hiddenFill xmlns:a14="http://schemas.microsoft.com/office/drawing/2010/main">
                <a:solidFill>
                  <a:srgbClr val="FFFFFF"/>
                </a:solidFill>
              </a14:hiddenFill>
            </a:ext>
          </a:extLst>
        </p:spPr>
      </p:pic>
      <p:sp>
        <p:nvSpPr>
          <p:cNvPr id="3141" name="Freeform: Shape 3140">
            <a:extLst>
              <a:ext uri="{FF2B5EF4-FFF2-40B4-BE49-F238E27FC236}">
                <a16:creationId xmlns:a16="http://schemas.microsoft.com/office/drawing/2014/main" id="{28F539D3-3C02-4EDE-8291-375F97A203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417925">
            <a:off x="7129332" y="1277529"/>
            <a:ext cx="5553331" cy="4302939"/>
          </a:xfrm>
          <a:custGeom>
            <a:avLst/>
            <a:gdLst>
              <a:gd name="connsiteX0" fmla="*/ 4594048 w 9861488"/>
              <a:gd name="connsiteY0" fmla="*/ 11458472 h 11458472"/>
              <a:gd name="connsiteX1" fmla="*/ 0 w 9861488"/>
              <a:gd name="connsiteY1" fmla="*/ 5948221 h 11458472"/>
              <a:gd name="connsiteX2" fmla="*/ 1863 w 9861488"/>
              <a:gd name="connsiteY2" fmla="*/ 5698862 h 11458472"/>
              <a:gd name="connsiteX3" fmla="*/ 320025 w 9861488"/>
              <a:gd name="connsiteY3" fmla="*/ 3799836 h 11458472"/>
              <a:gd name="connsiteX4" fmla="*/ 3430486 w 9861488"/>
              <a:gd name="connsiteY4" fmla="*/ 295907 h 11458472"/>
              <a:gd name="connsiteX5" fmla="*/ 3863859 w 9861488"/>
              <a:gd name="connsiteY5" fmla="*/ 55612 h 11458472"/>
              <a:gd name="connsiteX6" fmla="*/ 3969651 w 9861488"/>
              <a:gd name="connsiteY6" fmla="*/ 0 h 11458472"/>
              <a:gd name="connsiteX7" fmla="*/ 9861488 w 9861488"/>
              <a:gd name="connsiteY7" fmla="*/ 7066862 h 11458472"/>
              <a:gd name="connsiteX8" fmla="*/ 4594048 w 9861488"/>
              <a:gd name="connsiteY8" fmla="*/ 11458472 h 11458472"/>
              <a:gd name="connsiteX0" fmla="*/ 0 w 9861488"/>
              <a:gd name="connsiteY0" fmla="*/ 5948221 h 11549912"/>
              <a:gd name="connsiteX1" fmla="*/ 1863 w 9861488"/>
              <a:gd name="connsiteY1" fmla="*/ 5698862 h 11549912"/>
              <a:gd name="connsiteX2" fmla="*/ 320025 w 9861488"/>
              <a:gd name="connsiteY2" fmla="*/ 3799836 h 11549912"/>
              <a:gd name="connsiteX3" fmla="*/ 3430486 w 9861488"/>
              <a:gd name="connsiteY3" fmla="*/ 295907 h 11549912"/>
              <a:gd name="connsiteX4" fmla="*/ 3863859 w 9861488"/>
              <a:gd name="connsiteY4" fmla="*/ 55612 h 11549912"/>
              <a:gd name="connsiteX5" fmla="*/ 3969651 w 9861488"/>
              <a:gd name="connsiteY5" fmla="*/ 0 h 11549912"/>
              <a:gd name="connsiteX6" fmla="*/ 9861488 w 9861488"/>
              <a:gd name="connsiteY6" fmla="*/ 7066862 h 11549912"/>
              <a:gd name="connsiteX7" fmla="*/ 4685488 w 9861488"/>
              <a:gd name="connsiteY7" fmla="*/ 11549912 h 11549912"/>
              <a:gd name="connsiteX0" fmla="*/ 0 w 9861488"/>
              <a:gd name="connsiteY0" fmla="*/ 5948221 h 7066862"/>
              <a:gd name="connsiteX1" fmla="*/ 1863 w 9861488"/>
              <a:gd name="connsiteY1" fmla="*/ 5698862 h 7066862"/>
              <a:gd name="connsiteX2" fmla="*/ 320025 w 9861488"/>
              <a:gd name="connsiteY2" fmla="*/ 3799836 h 7066862"/>
              <a:gd name="connsiteX3" fmla="*/ 3430486 w 9861488"/>
              <a:gd name="connsiteY3" fmla="*/ 295907 h 7066862"/>
              <a:gd name="connsiteX4" fmla="*/ 3863859 w 9861488"/>
              <a:gd name="connsiteY4" fmla="*/ 55612 h 7066862"/>
              <a:gd name="connsiteX5" fmla="*/ 3969651 w 9861488"/>
              <a:gd name="connsiteY5" fmla="*/ 0 h 7066862"/>
              <a:gd name="connsiteX6" fmla="*/ 9861488 w 9861488"/>
              <a:gd name="connsiteY6" fmla="*/ 7066862 h 7066862"/>
              <a:gd name="connsiteX0" fmla="*/ 0 w 3969651"/>
              <a:gd name="connsiteY0" fmla="*/ 5948221 h 5948221"/>
              <a:gd name="connsiteX1" fmla="*/ 1863 w 3969651"/>
              <a:gd name="connsiteY1" fmla="*/ 5698862 h 5948221"/>
              <a:gd name="connsiteX2" fmla="*/ 320025 w 3969651"/>
              <a:gd name="connsiteY2" fmla="*/ 3799836 h 5948221"/>
              <a:gd name="connsiteX3" fmla="*/ 3430486 w 3969651"/>
              <a:gd name="connsiteY3" fmla="*/ 295907 h 5948221"/>
              <a:gd name="connsiteX4" fmla="*/ 3863859 w 3969651"/>
              <a:gd name="connsiteY4" fmla="*/ 55612 h 5948221"/>
              <a:gd name="connsiteX5" fmla="*/ 3969651 w 3969651"/>
              <a:gd name="connsiteY5" fmla="*/ 0 h 5948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9651" h="5948221">
                <a:moveTo>
                  <a:pt x="0" y="5948221"/>
                </a:moveTo>
                <a:lnTo>
                  <a:pt x="1863" y="5698862"/>
                </a:lnTo>
                <a:cubicBezTo>
                  <a:pt x="27184" y="5017139"/>
                  <a:pt x="133214" y="4368297"/>
                  <a:pt x="320025" y="3799836"/>
                </a:cubicBezTo>
                <a:cubicBezTo>
                  <a:pt x="810579" y="2305232"/>
                  <a:pt x="2027133" y="1118138"/>
                  <a:pt x="3430486" y="295907"/>
                </a:cubicBezTo>
                <a:cubicBezTo>
                  <a:pt x="3545941" y="228312"/>
                  <a:pt x="3692079" y="146862"/>
                  <a:pt x="3863859" y="55612"/>
                </a:cubicBezTo>
                <a:lnTo>
                  <a:pt x="3969651" y="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 name="Rectangle 2">
            <a:extLst>
              <a:ext uri="{FF2B5EF4-FFF2-40B4-BE49-F238E27FC236}">
                <a16:creationId xmlns:a16="http://schemas.microsoft.com/office/drawing/2014/main" id="{E8EEF112-BDFA-428F-A6BD-0230815A67F5}"/>
              </a:ext>
            </a:extLst>
          </p:cNvPr>
          <p:cNvSpPr/>
          <p:nvPr/>
        </p:nvSpPr>
        <p:spPr>
          <a:xfrm>
            <a:off x="671332" y="-196770"/>
            <a:ext cx="810227" cy="728047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CA"/>
          </a:p>
        </p:txBody>
      </p:sp>
      <p:cxnSp>
        <p:nvCxnSpPr>
          <p:cNvPr id="4" name="Straight Connector 3">
            <a:extLst>
              <a:ext uri="{FF2B5EF4-FFF2-40B4-BE49-F238E27FC236}">
                <a16:creationId xmlns:a16="http://schemas.microsoft.com/office/drawing/2014/main" id="{0DAD9C99-7EFD-3852-28DF-A5FF914B9AF4}"/>
              </a:ext>
            </a:extLst>
          </p:cNvPr>
          <p:cNvCxnSpPr/>
          <p:nvPr/>
        </p:nvCxnSpPr>
        <p:spPr>
          <a:xfrm flipV="1">
            <a:off x="1022857" y="2141316"/>
            <a:ext cx="0" cy="2314937"/>
          </a:xfrm>
          <a:prstGeom prst="line">
            <a:avLst/>
          </a:prstGeom>
        </p:spPr>
        <p:style>
          <a:lnRef idx="1">
            <a:schemeClr val="dk1"/>
          </a:lnRef>
          <a:fillRef idx="0">
            <a:schemeClr val="dk1"/>
          </a:fillRef>
          <a:effectRef idx="0">
            <a:schemeClr val="dk1"/>
          </a:effectRef>
          <a:fontRef idx="minor">
            <a:schemeClr val="tx1"/>
          </a:fontRef>
        </p:style>
      </p:cxnSp>
      <p:sp>
        <p:nvSpPr>
          <p:cNvPr id="8" name="Rectangle 7">
            <a:extLst>
              <a:ext uri="{FF2B5EF4-FFF2-40B4-BE49-F238E27FC236}">
                <a16:creationId xmlns:a16="http://schemas.microsoft.com/office/drawing/2014/main" id="{8AB525E7-17A6-435E-AFD5-57BED2AA19A7}"/>
              </a:ext>
            </a:extLst>
          </p:cNvPr>
          <p:cNvSpPr/>
          <p:nvPr/>
        </p:nvSpPr>
        <p:spPr>
          <a:xfrm>
            <a:off x="2368441" y="1117221"/>
            <a:ext cx="6821858" cy="4334455"/>
          </a:xfrm>
          <a:prstGeom prst="rect">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a:extLst>
              <a:ext uri="{FF2B5EF4-FFF2-40B4-BE49-F238E27FC236}">
                <a16:creationId xmlns:a16="http://schemas.microsoft.com/office/drawing/2014/main" id="{1A36EAA4-B7D6-0377-1527-8B309A92C24D}"/>
              </a:ext>
            </a:extLst>
          </p:cNvPr>
          <p:cNvSpPr txBox="1"/>
          <p:nvPr/>
        </p:nvSpPr>
        <p:spPr>
          <a:xfrm>
            <a:off x="2567395" y="1160789"/>
            <a:ext cx="6423949" cy="4016484"/>
          </a:xfrm>
          <a:prstGeom prst="rect">
            <a:avLst/>
          </a:prstGeom>
          <a:noFill/>
        </p:spPr>
        <p:txBody>
          <a:bodyPr wrap="square" rtlCol="0">
            <a:spAutoFit/>
          </a:bodyPr>
          <a:lstStyle/>
          <a:p>
            <a:r>
              <a:rPr lang="en-CA" sz="1700" dirty="0"/>
              <a:t>Quantum computing is perhaps one of the most important technologies for the future of healthcare, yet simultaneously, one of the least talked about. Quantum computers are among the post powerful in the world. They are able to display every possible value of a complex problem, as well as a minimum and maximum of costs and other variables like time. They could solve many problems in supply chains, especially within drug medicine. This is largely due to a thing called “qubits” which can exist as multiple 0 and 1’s simultaneously, while normal bits can only represent a single 0 or 1 value. Another valuable element, and one more simplistic, is the simulation of electrons inside of a molecule that can be manipulated in order to create new drugs or compounds. And finally, they can improve our existing data and find patterns in information that normal computers couldn’t. </a:t>
            </a:r>
          </a:p>
        </p:txBody>
      </p:sp>
    </p:spTree>
    <p:extLst>
      <p:ext uri="{BB962C8B-B14F-4D97-AF65-F5344CB8AC3E}">
        <p14:creationId xmlns:p14="http://schemas.microsoft.com/office/powerpoint/2010/main" val="10405470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115" name="Freeform: Shape 4104">
            <a:extLst>
              <a:ext uri="{FF2B5EF4-FFF2-40B4-BE49-F238E27FC236}">
                <a16:creationId xmlns:a16="http://schemas.microsoft.com/office/drawing/2014/main" id="{A6EF5A53-0A64-4CA5-B9C7-1CB97CB5C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4116" name="Freeform: Shape 4106">
            <a:extLst>
              <a:ext uri="{FF2B5EF4-FFF2-40B4-BE49-F238E27FC236}">
                <a16:creationId xmlns:a16="http://schemas.microsoft.com/office/drawing/2014/main" id="{34ABFBEA-4EB0-4D02-A2C0-1733CD3D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4117" name="Freeform: Shape 4108">
            <a:extLst>
              <a:ext uri="{FF2B5EF4-FFF2-40B4-BE49-F238E27FC236}">
                <a16:creationId xmlns:a16="http://schemas.microsoft.com/office/drawing/2014/main" id="{19E083F6-57F4-487B-A766-EA0462B1EE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useBgFill="1">
        <p:nvSpPr>
          <p:cNvPr id="4118" name="Rectangle 4110">
            <a:extLst>
              <a:ext uri="{FF2B5EF4-FFF2-40B4-BE49-F238E27FC236}">
                <a16:creationId xmlns:a16="http://schemas.microsoft.com/office/drawing/2014/main" id="{7A18C9FB-EC4C-4DAE-8F7D-C6E5AF607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4119" name="Rectangle 4112">
            <a:extLst>
              <a:ext uri="{FF2B5EF4-FFF2-40B4-BE49-F238E27FC236}">
                <a16:creationId xmlns:a16="http://schemas.microsoft.com/office/drawing/2014/main" id="{0ED8FC7E-742C-4B53-B6FF-F19F8EDA28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91928"/>
            <a:ext cx="12191999" cy="5058137"/>
          </a:xfrm>
          <a:prstGeom prst="rect">
            <a:avLst/>
          </a:prstGeom>
          <a:gradFill flip="none" rotWithShape="1">
            <a:gsLst>
              <a:gs pos="50000">
                <a:schemeClr val="bg1">
                  <a:alpha val="30000"/>
                </a:schemeClr>
              </a:gs>
              <a:gs pos="80000">
                <a:schemeClr val="bg1">
                  <a:alpha val="15000"/>
                </a:schemeClr>
              </a:gs>
              <a:gs pos="0">
                <a:schemeClr val="bg1">
                  <a:alpha val="0"/>
                </a:schemeClr>
              </a:gs>
              <a:gs pos="20000">
                <a:schemeClr val="bg1">
                  <a:alpha val="15000"/>
                </a:schemeClr>
              </a:gs>
              <a:gs pos="100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2" name="Picture 6" descr="Free and customizable background templates">
            <a:extLst>
              <a:ext uri="{FF2B5EF4-FFF2-40B4-BE49-F238E27FC236}">
                <a16:creationId xmlns:a16="http://schemas.microsoft.com/office/drawing/2014/main" id="{6DF6C5EB-674B-56BF-6A02-7B08730FD5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15988"/>
            <a:ext cx="12471400" cy="697398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3931D59-60A4-C1AD-232E-2A81B20EE6BA}"/>
              </a:ext>
            </a:extLst>
          </p:cNvPr>
          <p:cNvSpPr>
            <a:spLocks noGrp="1"/>
          </p:cNvSpPr>
          <p:nvPr>
            <p:ph type="title"/>
          </p:nvPr>
        </p:nvSpPr>
        <p:spPr>
          <a:xfrm>
            <a:off x="2165775" y="-388702"/>
            <a:ext cx="8009146" cy="2212848"/>
          </a:xfrm>
        </p:spPr>
        <p:txBody>
          <a:bodyPr vert="horz" lIns="91440" tIns="45720" rIns="91440" bIns="45720" rtlCol="0" anchor="b">
            <a:normAutofit/>
          </a:bodyPr>
          <a:lstStyle/>
          <a:p>
            <a:pPr algn="ctr"/>
            <a:r>
              <a:rPr lang="en-US" sz="11000" b="1" kern="1200" dirty="0">
                <a:ln>
                  <a:solidFill>
                    <a:schemeClr val="bg1"/>
                  </a:solidFill>
                </a:ln>
                <a:solidFill>
                  <a:schemeClr val="accent4">
                    <a:lumMod val="60000"/>
                    <a:lumOff val="40000"/>
                  </a:schemeClr>
                </a:solidFill>
                <a:latin typeface="+mj-lt"/>
                <a:ea typeface="+mj-ea"/>
                <a:cs typeface="+mj-cs"/>
              </a:rPr>
              <a:t>Conclusion</a:t>
            </a:r>
            <a:r>
              <a:rPr lang="en-US" sz="11000" b="1" kern="1200" dirty="0">
                <a:solidFill>
                  <a:schemeClr val="tx1">
                    <a:lumMod val="85000"/>
                  </a:schemeClr>
                </a:solidFill>
                <a:latin typeface="+mj-lt"/>
                <a:ea typeface="+mj-ea"/>
                <a:cs typeface="+mj-cs"/>
              </a:rPr>
              <a:t> </a:t>
            </a:r>
          </a:p>
        </p:txBody>
      </p:sp>
      <p:sp>
        <p:nvSpPr>
          <p:cNvPr id="4" name="Rectangle 3">
            <a:extLst>
              <a:ext uri="{FF2B5EF4-FFF2-40B4-BE49-F238E27FC236}">
                <a16:creationId xmlns:a16="http://schemas.microsoft.com/office/drawing/2014/main" id="{63BE2800-2C25-5B99-A4CF-B7CBBA000DA5}"/>
              </a:ext>
            </a:extLst>
          </p:cNvPr>
          <p:cNvSpPr/>
          <p:nvPr/>
        </p:nvSpPr>
        <p:spPr>
          <a:xfrm>
            <a:off x="2819318" y="1828374"/>
            <a:ext cx="6757207" cy="3665213"/>
          </a:xfrm>
          <a:prstGeom prst="rect">
            <a:avLst/>
          </a:prstGeom>
          <a:solidFill>
            <a:schemeClr val="accent4">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a:extLst>
              <a:ext uri="{FF2B5EF4-FFF2-40B4-BE49-F238E27FC236}">
                <a16:creationId xmlns:a16="http://schemas.microsoft.com/office/drawing/2014/main" id="{836863AC-6673-0E38-3B2F-11B9B426C269}"/>
              </a:ext>
            </a:extLst>
          </p:cNvPr>
          <p:cNvSpPr txBox="1"/>
          <p:nvPr/>
        </p:nvSpPr>
        <p:spPr>
          <a:xfrm>
            <a:off x="2939269" y="1924913"/>
            <a:ext cx="6579325" cy="3409087"/>
          </a:xfrm>
          <a:prstGeom prst="rect">
            <a:avLst/>
          </a:prstGeom>
          <a:noFill/>
        </p:spPr>
        <p:txBody>
          <a:bodyPr wrap="square">
            <a:spAutoFit/>
          </a:bodyPr>
          <a:lstStyle/>
          <a:p>
            <a:r>
              <a:rPr lang="en-CA" dirty="0"/>
              <a:t>This is only a fraction of the technology that will be implemented in the future, however, the ones I shared are among the biggest and most important. Even within 20 years, I suspect we will have AI fully diagnosing and prescribing. Our data and patterns will be optimized and complex problems like cost with the respect of time and effort may also be solved due to quantum computing. Moreover, 3d printing will also contribute to the problem by helping to optimize time and cost for joint replacements, prosthetics, and organs. And lastly, nanotechnology will be able to deliver stem (and other cells) to our blood, organs, etc. in order to cure, supply, or regulate us. </a:t>
            </a:r>
          </a:p>
        </p:txBody>
      </p:sp>
    </p:spTree>
    <p:extLst>
      <p:ext uri="{BB962C8B-B14F-4D97-AF65-F5344CB8AC3E}">
        <p14:creationId xmlns:p14="http://schemas.microsoft.com/office/powerpoint/2010/main" val="528400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Pebble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Custom 4">
      <a:majorFont>
        <a:latin typeface="Sitka Subheading"/>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ebbleVTI" id="{8B4DB91D-6BB4-4BA3-973A-733D3AF2680E}" vid="{9A19CF0D-2077-4BF4-BAA5-86934C336D5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2104</TotalTime>
  <Words>1496</Words>
  <Application>Microsoft Office PowerPoint</Application>
  <PresentationFormat>Widescreen</PresentationFormat>
  <Paragraphs>66</Paragraphs>
  <Slides>16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Avenir Next LT Pro</vt:lpstr>
      <vt:lpstr>Avenir Next LT Pro Light</vt:lpstr>
      <vt:lpstr>Calibri</vt:lpstr>
      <vt:lpstr>Impact</vt:lpstr>
      <vt:lpstr>Sitka Subheading</vt:lpstr>
      <vt:lpstr>Times New Roman</vt:lpstr>
      <vt:lpstr>PebbleVTI</vt:lpstr>
      <vt:lpstr>The Future of Medicine and Healthcare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Future of Medicine</dc:title>
  <dc:creator>Malachi H</dc:creator>
  <cp:lastModifiedBy>Malachi H</cp:lastModifiedBy>
  <cp:revision>19</cp:revision>
  <dcterms:created xsi:type="dcterms:W3CDTF">2023-03-23T02:05:54Z</dcterms:created>
  <dcterms:modified xsi:type="dcterms:W3CDTF">2023-04-06T01:33:38Z</dcterms:modified>
</cp:coreProperties>
</file>